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2:18.67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0,'54'64,"2"-2,71 58,-64-61,-59-55,0 0,-1 0,1 1,-1 0,0-1,0 1,-1 0,4 10,-5-11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4:22.773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13,'12'-4,"0"1,1 1,-1 0,1 1,-1 0,19 2,-1-1,306 0,-332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4:28.673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0,'34'17,"144"68,-166-81,0-1,0 0,0-1,1 0,-1-1,1-1,-1 0,23-3,-14 1,40 2,-59 1,-1-1,0 0,1 1,-1-1,1 1,-1 0,0-1,1 1,-1 0,0 0,0 0,1 0,-1 0,0 0,0 0,0 0,1 1,0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4:31.40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41,'64'-9,"-3"0,-58 9,32 0,1-2,50-10,-61 8,-1 1,1 2,28 1,-21 0,-28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4:38.454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74,'46'-3,"0"-2,-1-2,59-16,-13 2,-78 19,8-3,40-3,-56 8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4:40.753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1 292,'1'-8,"2"0,-1 0,1 0,0 1,1-1,-1 1,2 0,-1 0,1 0,0 0,7-7,10-6,1 2,1 0,30-16,6-6,-40 28,1 0,0 2,34-12,-11 13,-40 8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7:29.366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1,'456'0,"-441"0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7:36.721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1,'299'0,"-284"0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7:38.697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1,'3'0,"4"0,4 0,3 0,2 0,1 0,1 0,0 0,0 0,1 0,-1 0,-1 0,1 0,0 0,-1 0,1 0,-1 0,-2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7:41.280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0,'7'9,"-1"0,0 1,-1-1,0 1,0 0,-1 1,5 16,1 1,2 4,-1 1,-2 1,9 52,-13-47,0-7,1 57,-4-36,-1-35,0 0,-1 0,-1 1,-6 31,4-38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7:46.154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1,'6'6,"-1"0,0 1,-1 0,0 0,0 0,0 0,-1 1,5 14,12 73,-5-25,-8-37,6 52,-9-50,-1 0,-2 50,-1-61,0-9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2:30.80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34,'237'-18,"-184"12,217-3,-261 9,-4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7:48.737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39,'0'-1,"1"0,-1 0,1 0,-1 1,1-1,-1 0,1 0,-1 0,1 1,0-1,0 0,-1 1,1-1,0 1,0-1,0 1,0-1,0 1,-1 0,1-1,2 1,24-9,-20 7,16-2,0 0,0 1,1 1,-1 1,27 3,-4-1,-31-1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7:50.519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0,'3'0,"4"0,3 0,4 0,2 0,1 0,1 0,1 0,-1 0,0 0,0 0,-3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7:52.146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1,'3'0,"4"0,4 0,3 0,1 0,3 0,0 0,0 0,0 0,0 0,0 0,0 0,-3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9:46.514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97,'17'0,"0"-1,0-1,-1 0,1-1,0-1,-1 0,18-8,166-50,-190 58,-1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9:48.597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1 55,'19'-1,"1"-1,-1-1,1-1,24-9,25-5,-24 6,-35 10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9:50.547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0,'0'37,"5"121,-2-137,0-1,1 0,1 0,1 0,14 32,-16-42,-1-2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9:54.796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0,'1'3,"-1"1,1-1,0 0,0 0,0 0,0 0,1 0,-1 0,1 0,0-1,0 1,2 3,30 31,-26-29,7 8,-7-6,0-1,1 0,0-1,0 0,1-1,0 1,16 7,-15-11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9:59.196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1 38,'2'-3,"4"0,2 0,3 0,1 1,2-1,0-1,0 1,0 0,1 2,-1 0,0 0,-1 1,1 0,-3-2,0-1,-2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0:01.846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58,'31'-2,"-1"-1,0-2,48-14,-49 11,0 2,0 0,58-2,-74 8,-1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0:06.112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43,'1'-1,"0"0,-1 0,1 0,0 0,0 0,0 0,0 0,0 1,0-1,0 0,0 0,0 1,0-1,0 1,0-1,0 1,0 0,1-1,0 1,29-8,-30 7,30-5,0 0,0 2,43 1,-63 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2:38.42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474 0,'-26'1,"1"2,-36 8,-31 3,-148-4,213-3,24-6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1:14.556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0 29,'0'-1,"1"0,-1 0,1 1,-1-1,1 0,-1 1,1-1,-1 0,1 1,-1-1,1 1,0-1,-1 1,1-1,0 1,0-1,-1 1,1 0,0-1,0 1,0 0,-1 0,1 0,0 0,0 0,0 0,1 0,28-2,-27 2,105-7,33 0,-18 7,-111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1:16.350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1 71,'17'0,"0"0,0-2,0 0,0 0,0-2,-1 0,1-1,-1-1,23-11,-29 12,2 0,-1 1,0 0,1 1,0 0,17-1,-17 3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1:28.134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0 3,'98'-2,"106"4,-123 11,-69-12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1:38.990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2,'29'-1,"-6"0,1 1,0 2,0 0,-1 1,37 10,-36-5,-13-6,-1 2,1-1,-1 2,17 8,-19-7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1:44.982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0,'21'1,"-1"0,1 1,-1 1,0 1,0 1,0 1,0 0,-1 2,0 0,-1 2,0 0,0 0,16 14,-28-18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1:56.571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418 1,'-43'0,"1"1,0 3,-52 11,46-6,30-6,-1 0,-20 8,-25 2,55-10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1:58.856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697 26,'-631'-14,"577"5,42 7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2:01.131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292 1,'-1'1,"1"0,0 0,-1 0,1 0,-1 0,1 0,-1 0,0 0,1 0,-1 0,0-1,0 1,1 0,-1 0,0-1,0 1,0 0,0-1,0 1,0-1,0 1,0-1,0 0,0 0,-2 1,-32 7,28-7,-190 28,175-24,14-2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11.402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5,'61'-2,"-35"0,0 2,0 0,0 2,0 1,0 1,31 9,-45-9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13.330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2,'0'0,"38"-2,0 3,0 1,0 2,0 1,60 18,-57-14,-29-8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2:43.77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1,'2'1,"1"0,0 0,0 0,-1 0,1 0,0-1,0 1,0-1,0 0,0 0,3 0,7 1,260 52,-261-50,0 2,0 0,16 9,-24-11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15.449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1,'480'0,"-468"0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17.286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1,'316'0,"-304"0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19.597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1,'14'0,"0"1,0 1,-1 0,1 1,0 0,-1 1,13 6,-2 1,-1 1,39 27,-57-35,18 13,1-1,0-1,2-2,30 13,-47-23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32.744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1,'12'0,"1"1,-1 0,1 1,-1 1,0-1,0 2,0 0,0 1,12 6,76 31,-90-38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37.001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0 30,'5'-3,"6"0,3 0,2-2,1 1,-1-1,0 2,-1 2,-1-1,0 2,0 0,0 0,-1 0,-1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41.050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1,'35'2,"0"1,65 16,-20-3,-11-13,-60-3,3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49.743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1,'315'0,"-303"0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4:58.051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1,'370'0,"-346"2,-15 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6:33.830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1,'109'14,"-81"-12,1 1,28 7,-6 0,-40-8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6:42.510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1,'27'0,"37"0,92 11,-94-6,13 2,-63-5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2:48.36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23,'5'-2,"0"-1,0 1,1 0,-1 1,0-1,1 1,-1 0,9 0,3-2,-3 1,1 1,0 0,14 1,-10 0,-15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6:44.274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0,'56'1,"0"3,73 13,-74-6,-13-2,58 5,-89-13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6:49.277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1 188,'4'-1,"1"-1,0 0,0 0,-1 0,1-1,-1 1,0-1,0 0,0 0,7-7,5-3,1-1,1-2,-2 0,0-1,22-31,-19 25,-14 16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6:56.233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30,'0'0,"1"-1,-1 0,1 0,-1 1,1-1,-1 0,1 1,-1-1,1 0,-1 1,1-1,0 1,-1-1,1 1,0-1,0 1,-1 0,1-1,0 1,0 0,0 0,-1-1,1 1,0 0,0 0,0 0,1 0,28-2,-27 2,7 0,155-10,-92 4,106 6,-70 2,-68-2,-29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7:00.941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1,'115'-1,"125"3,-209 1,40 10,-22-4,-37-7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7:06.574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1,'67'-1,"72"3,-127 0,0 0,23 9,15 2,19 0,-58-12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7:08.513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1,'13'0,"15"0,12 0,3 0,-3 0,-4 2,-5 1,-6 0,-5-1,-6 3,-3-1,0-1,-1 0,1-1,0-1,-1-1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7:14.080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1,'7'2,"1"0,-1 0,0 0,0-1,1 0,-1 0,1-1,11-1,7 1,344 16,-288-8,48 0,-117-8,1 0,-1 1,1 0,19 5,-24-3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7:16.496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0,'575'0,"-563"0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8:17.55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525 1,'-80'73,"-11"11,61-55,-1-2,-1-1,-54 33,44-31,-3 5,-34 21,71-50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8:20.06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1,'31'2,"1"1,32 8,17 2,-50-9,100 5,-120-8,0 0,0 0,-1 2,21 5,7 3,-28-9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2:54.7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2,'92'-2,"95"4,-166 1,-1 1,28 10,-44-13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8:26.06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1,'452'0,"-440"0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8:30.96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0 248,'1'-4,"-1"0,1 0,-1 0,1 0,0 0,1 0,-1 0,1 1,0-1,0 0,0 1,0 0,0-1,1 1,-1 0,1 0,0 0,0 1,0-1,0 1,1-1,-1 1,0 0,1 1,4-3,12-4,0 1,0 1,33-6,-22 5,-10 0,-1 0,0-1,0-1,-1-1,-1-1,1-1,-2-1,32-28,-42 36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8:36.05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0,'315'0,"-303"0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8:39.56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1,'14'1,"0"1,0 1,0 0,0 1,0 0,17 9,-12-5,0-1,22 4,-10-5,-4-1,-1 0,33 13,-50-15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8:43.15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0,'38'2,"-1"2,55 13,29 4,-99-16,-13-2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9:36.989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0,'275'0,"-264"0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9:38.905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0,'18'2,"-1"0,0 1,1 1,-1 1,-1 1,33 14,-31-11,1-2,0 0,1-1,-1-1,22 3,-14-7,-15-1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9:41.359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1 226,'0'-4,"1"0,0 0,1-1,-1 1,1 0,0 0,0 1,0-1,0 0,1 1,-1-1,1 1,0 0,4-4,47-40,60-49,-99 82,-8 6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9:43.604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1 196,'17'-20,"-1"0,24-41,-6 8,-12 22,-14 20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9:50.053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1,'34'2,"0"1,0 2,-1 2,44 14,-56-16,0 0,0-1,32 1,-41-5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3:01.08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6,'88'-6,"-84"6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59:52.369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0,'411'0,"-399"0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0:06.178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0,'3'68,"4"-1,27 126,-14-99,-16-56,-1 1,-1-1,-5 46,1-2,2 72,0-142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0:10.067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2,'141'-2,"146"4,-229 5,18 0,-65-7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1:50.087"/>
    </inkml:context>
    <inkml:brush xml:id="br0">
      <inkml:brushProperty name="width" value="0.3" units="cm"/>
      <inkml:brushProperty name="height" value="0.6" units="cm"/>
      <inkml:brushProperty name="color" value="#99CC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1,'35'-1,"0"2,1 1,-2 3,68 15,-100-19,64 20,1-3,90 12,-145-29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1:52.570"/>
    </inkml:context>
    <inkml:brush xml:id="br0">
      <inkml:brushProperty name="width" value="0.3" units="cm"/>
      <inkml:brushProperty name="height" value="0.6" units="cm"/>
      <inkml:brushProperty name="color" value="#99CC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2,'67'-1,"73"2,-87 6,-24-3,38 0,-55-4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1:54.876"/>
    </inkml:context>
    <inkml:brush xml:id="br0">
      <inkml:brushProperty name="width" value="0.3" units="cm"/>
      <inkml:brushProperty name="height" value="0.6" units="cm"/>
      <inkml:brushProperty name="color" value="#99CC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0,'370'0,"-247"15,-111-15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1:59.253"/>
    </inkml:context>
    <inkml:brush xml:id="br0">
      <inkml:brushProperty name="width" value="0.3" units="cm"/>
      <inkml:brushProperty name="height" value="0.6" units="cm"/>
      <inkml:brushProperty name="color" value="#99CC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1,'901'218,"-894"-216,100 31,-95-28,-1 0,1 1,-1 0,-1 1,1 1,14 13,58 47,-72-57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2:03.351"/>
    </inkml:context>
    <inkml:brush xml:id="br0">
      <inkml:brushProperty name="width" value="0.3" units="cm"/>
      <inkml:brushProperty name="height" value="0.6" units="cm"/>
      <inkml:brushProperty name="color" value="#99CC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1,'1'1,"0"0,1 0,-1 0,0 0,1 0,-1-1,1 1,-1 0,1-1,-1 1,1-1,0 1,-1-1,1 0,0 1,-1-1,1 0,2-1,0 2,235 44,-201-39,75 2,629-8,-636 14,-84-12,1 0,31 8,-33-5,1-1,41 1,145 5,-192-9,409 5,-239-9,-175 3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2:05.451"/>
    </inkml:context>
    <inkml:brush xml:id="br0">
      <inkml:brushProperty name="width" value="0.3" units="cm"/>
      <inkml:brushProperty name="height" value="0.6" units="cm"/>
      <inkml:brushProperty name="color" value="#99CC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0,'165'15,"53"-16,-206 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3:35.974"/>
    </inkml:context>
    <inkml:brush xml:id="br0">
      <inkml:brushProperty name="width" value="0.3" units="cm"/>
      <inkml:brushProperty name="height" value="0.6" units="cm"/>
      <inkml:brushProperty name="color" value="#FFFFCC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0,'3'0,"10"0,11 0,9 0,0 0,2 0,-3 0,-4 0,-3 0,-4 0,-1 0,-2 0,-1 0,0 0,-1 0,1 0,-2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3:04.70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2,'88'-1,"93"3,-158 2,1 1,-1 1,0 1,-1 1,1 1,-2 1,22 14,-24-10,-17-11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3:38.096"/>
    </inkml:context>
    <inkml:brush xml:id="br0">
      <inkml:brushProperty name="width" value="0.3" units="cm"/>
      <inkml:brushProperty name="height" value="0.6" units="cm"/>
      <inkml:brushProperty name="color" value="#FFFFCC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1,'15'6,"25"2,31 3,17-1,6 1,-7-1,-10-2,-14-3,-16-2,-12-2,-9 0,-7 1,-2 2,-3-1,-2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3:41.796"/>
    </inkml:context>
    <inkml:brush xml:id="br0">
      <inkml:brushProperty name="width" value="0.3" units="cm"/>
      <inkml:brushProperty name="height" value="0.6" units="cm"/>
      <inkml:brushProperty name="color" value="#FFFFCC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1,'23'18,"-1"0,-1 2,0 0,17 25,28 26,-38-42,50 61,-67-74,0 0,-2 1,0 0,0 0,-2 1,8 24,-11-32,1 1,0-1,0 0,1-1,1 0,0 0,0 0,1 0,-1-1,17 12,14 17,-29-27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3:44.789"/>
    </inkml:context>
    <inkml:brush xml:id="br0">
      <inkml:brushProperty name="width" value="0.3" units="cm"/>
      <inkml:brushProperty name="height" value="0.6" units="cm"/>
      <inkml:brushProperty name="color" value="#FFFFCC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0,'491'0,"-475"0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3:50.776"/>
    </inkml:context>
    <inkml:brush xml:id="br0">
      <inkml:brushProperty name="width" value="0.3" units="cm"/>
      <inkml:brushProperty name="height" value="0.6" units="cm"/>
      <inkml:brushProperty name="color" value="#FFFFCC"/>
      <inkml:brushProperty name="tip" value="rectangle"/>
      <inkml:brushProperty name="rasterOp" value="maskPen"/>
      <inkml:brushProperty name="ignorePressure" value="1"/>
    </inkml:brush>
  </inkml:definitions>
  <inkml:trace contextRef="#ctx0" brushRef="#br0">0 56,'3'-1,"-1"-1,1 1,0-1,0 1,-1 0,1 0,0 0,0 1,0-1,3 1,6-3,36-9,2 2,0 2,90-2,-21 9,77 3,-169 1,0 1,38 10,-54-9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3:52.822"/>
    </inkml:context>
    <inkml:brush xml:id="br0">
      <inkml:brushProperty name="width" value="0.3" units="cm"/>
      <inkml:brushProperty name="height" value="0.6" units="cm"/>
      <inkml:brushProperty name="color" value="#FFFFCC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1,'1'5,"0"-1,1 1,-1 0,1-1,0 1,0-1,0 0,1 0,-1 0,4 4,2 5,56 85,-35-57,-3 1,29 61,-48-89,1 1,0-1,1-1,0 1,1-2,1 1,0-1,0-1,15 11,-12-9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3:55.089"/>
    </inkml:context>
    <inkml:brush xml:id="br0">
      <inkml:brushProperty name="width" value="0.3" units="cm"/>
      <inkml:brushProperty name="height" value="0.6" units="cm"/>
      <inkml:brushProperty name="color" value="#FFFFCC"/>
      <inkml:brushProperty name="tip" value="rectangle"/>
      <inkml:brushProperty name="rasterOp" value="maskPen"/>
      <inkml:brushProperty name="ignorePressure" value="1"/>
    </inkml:brush>
  </inkml:definitions>
  <inkml:trace contextRef="#ctx0" brushRef="#br0">0 22,'21'-5,"0"1,0 0,0 2,1 1,21 1,1 0,17-3,-1 0,87 7,-118 1,55 17,-27-6,48 15,-90-26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04:00.727"/>
    </inkml:context>
    <inkml:brush xml:id="br0">
      <inkml:brushProperty name="width" value="0.3" units="cm"/>
      <inkml:brushProperty name="height" value="0.6" units="cm"/>
      <inkml:brushProperty name="color" value="#FFFFCC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2,'80'-1,"88"3,-144 2,1 1,0 1,26 10,14 4,-57-18,10 4,0-2,1 0,0-2,22 1,12 6,-17-2,-22-6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48:33.532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0,'1'1,"-1"0,1 0,-1 0,1 0,-1 0,1 0,0 0,-1 0,1-1,0 1,0 0,0-1,0 1,-1 0,1-1,0 1,0-1,0 0,0 1,0-1,0 0,0 1,0-1,0 0,1 0,-1 0,1 0,36 3,-33-3,0 0,186 14,-135-11,-44-3,0 0,0 1,0 1,16 3,-16-1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48:35.921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1,'403'0,"-388"0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48:37.750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2,'42'0,"-1"-1,-1 2,66 10,-23 5,104 22,-127-30,-49-8,-1 1,0 0,1 1,-1 0,0 1,17 6,-17-4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1:44:16.89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0,'0'2,"1"0,0 0,0 0,0-1,0 1,0 0,0-1,0 1,0-1,0 1,1-1,-1 1,1-1,-1 0,1 0,-1 0,5 2,29 15,-12-9,1 0,0-2,32 5,-52-11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50:10.417"/>
    </inkml:context>
    <inkml:brush xml:id="br0">
      <inkml:brushProperty name="width" value="0.3" units="cm"/>
      <inkml:brushProperty name="height" value="0.6" units="cm"/>
      <inkml:brushProperty name="color" value="#FF00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57,'0'-1,"1"0,-1 0,1 0,-1 0,1 0,0 0,-1 1,1-1,0 0,0 0,-1 0,1 1,0-1,0 0,0 1,0-1,0 1,0-1,1 0,25-10,-21 8,15-3,0 0,1 1,-1 1,1 1,0 1,0 1,39 4,-6-2,-23 2,-21 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50:12.859"/>
    </inkml:context>
    <inkml:brush xml:id="br0">
      <inkml:brushProperty name="width" value="0.3" units="cm"/>
      <inkml:brushProperty name="height" value="0.6" units="cm"/>
      <inkml:brushProperty name="color" value="#FF00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1,'912'0,"-895"0,-1 2,21 5,32 2,-54-9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0T02:50:15.307"/>
    </inkml:context>
    <inkml:brush xml:id="br0">
      <inkml:brushProperty name="width" value="0.3" units="cm"/>
      <inkml:brushProperty name="height" value="0.6" units="cm"/>
      <inkml:brushProperty name="color" value="#FF00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20,'1'-1,"-1"0,0 0,1 0,-1 0,1 1,-1-1,1 0,-1 1,1-1,0 0,-1 1,1-1,0 0,-1 1,1-1,0 1,0-1,-1 1,1 0,0-1,0 1,0 0,0 0,0-1,-1 1,1 0,2 0,30-3,-28 3,204-1,-106 2,-77 1,0 1,0 1,31 10,-19-4,2 0,-1 1,0 3,0 1,62 35,-71-30,-1 3,0 0,-2 2,-1 1,33 42,-35-40,-20-24,0 1,1-1,-1 0,1 0,0 0,0-1,0 1,0-1,1-1,-1 1,9 2,-2-3,-1 0,1 0,0-1,22-2,-16 0,-3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0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15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5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6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13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7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1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3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7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56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0C242-B4A5-41B6-B9D7-291E4A71749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DC88D-376C-4120-A5E7-693A43EC2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3.png"/><Relationship Id="rId117" Type="http://schemas.openxmlformats.org/officeDocument/2006/relationships/customXml" Target="../ink/ink58.xml"/><Relationship Id="rId21" Type="http://schemas.openxmlformats.org/officeDocument/2006/relationships/customXml" Target="../ink/ink10.xml"/><Relationship Id="rId42" Type="http://schemas.openxmlformats.org/officeDocument/2006/relationships/image" Target="../media/image21.png"/><Relationship Id="rId47" Type="http://schemas.openxmlformats.org/officeDocument/2006/relationships/customXml" Target="../ink/ink23.xml"/><Relationship Id="rId63" Type="http://schemas.openxmlformats.org/officeDocument/2006/relationships/customXml" Target="../ink/ink31.xml"/><Relationship Id="rId68" Type="http://schemas.openxmlformats.org/officeDocument/2006/relationships/image" Target="../media/image34.png"/><Relationship Id="rId84" Type="http://schemas.openxmlformats.org/officeDocument/2006/relationships/image" Target="../media/image42.png"/><Relationship Id="rId89" Type="http://schemas.openxmlformats.org/officeDocument/2006/relationships/customXml" Target="../ink/ink44.xml"/><Relationship Id="rId112" Type="http://schemas.openxmlformats.org/officeDocument/2006/relationships/image" Target="../media/image56.png"/><Relationship Id="rId133" Type="http://schemas.openxmlformats.org/officeDocument/2006/relationships/customXml" Target="../ink/ink66.xml"/><Relationship Id="rId138" Type="http://schemas.openxmlformats.org/officeDocument/2006/relationships/image" Target="../media/image69.png"/><Relationship Id="rId154" Type="http://schemas.openxmlformats.org/officeDocument/2006/relationships/image" Target="../media/image77.png"/><Relationship Id="rId159" Type="http://schemas.openxmlformats.org/officeDocument/2006/relationships/customXml" Target="../ink/ink79.xml"/><Relationship Id="rId175" Type="http://schemas.openxmlformats.org/officeDocument/2006/relationships/customXml" Target="../ink/ink87.xml"/><Relationship Id="rId170" Type="http://schemas.openxmlformats.org/officeDocument/2006/relationships/image" Target="../media/image85.png"/><Relationship Id="rId16" Type="http://schemas.openxmlformats.org/officeDocument/2006/relationships/image" Target="../media/image8.png"/><Relationship Id="rId107" Type="http://schemas.openxmlformats.org/officeDocument/2006/relationships/customXml" Target="../ink/ink53.xml"/><Relationship Id="rId11" Type="http://schemas.openxmlformats.org/officeDocument/2006/relationships/customXml" Target="../ink/ink5.xml"/><Relationship Id="rId32" Type="http://schemas.openxmlformats.org/officeDocument/2006/relationships/image" Target="../media/image16.png"/><Relationship Id="rId37" Type="http://schemas.openxmlformats.org/officeDocument/2006/relationships/customXml" Target="../ink/ink18.xml"/><Relationship Id="rId53" Type="http://schemas.openxmlformats.org/officeDocument/2006/relationships/customXml" Target="../ink/ink26.xml"/><Relationship Id="rId58" Type="http://schemas.openxmlformats.org/officeDocument/2006/relationships/image" Target="../media/image29.png"/><Relationship Id="rId74" Type="http://schemas.openxmlformats.org/officeDocument/2006/relationships/image" Target="../media/image37.png"/><Relationship Id="rId79" Type="http://schemas.openxmlformats.org/officeDocument/2006/relationships/customXml" Target="../ink/ink39.xml"/><Relationship Id="rId102" Type="http://schemas.openxmlformats.org/officeDocument/2006/relationships/image" Target="../media/image51.png"/><Relationship Id="rId123" Type="http://schemas.openxmlformats.org/officeDocument/2006/relationships/customXml" Target="../ink/ink61.xml"/><Relationship Id="rId128" Type="http://schemas.openxmlformats.org/officeDocument/2006/relationships/image" Target="../media/image64.png"/><Relationship Id="rId144" Type="http://schemas.openxmlformats.org/officeDocument/2006/relationships/image" Target="../media/image72.png"/><Relationship Id="rId149" Type="http://schemas.openxmlformats.org/officeDocument/2006/relationships/customXml" Target="../ink/ink74.xml"/><Relationship Id="rId5" Type="http://schemas.openxmlformats.org/officeDocument/2006/relationships/customXml" Target="../ink/ink2.xml"/><Relationship Id="rId90" Type="http://schemas.openxmlformats.org/officeDocument/2006/relationships/image" Target="../media/image45.png"/><Relationship Id="rId95" Type="http://schemas.openxmlformats.org/officeDocument/2006/relationships/customXml" Target="../ink/ink47.xml"/><Relationship Id="rId160" Type="http://schemas.openxmlformats.org/officeDocument/2006/relationships/image" Target="../media/image80.png"/><Relationship Id="rId165" Type="http://schemas.openxmlformats.org/officeDocument/2006/relationships/customXml" Target="../ink/ink82.xml"/><Relationship Id="rId181" Type="http://schemas.openxmlformats.org/officeDocument/2006/relationships/customXml" Target="../ink/ink90.xml"/><Relationship Id="rId186" Type="http://schemas.openxmlformats.org/officeDocument/2006/relationships/image" Target="../media/image93.png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43" Type="http://schemas.openxmlformats.org/officeDocument/2006/relationships/customXml" Target="../ink/ink21.xml"/><Relationship Id="rId48" Type="http://schemas.openxmlformats.org/officeDocument/2006/relationships/image" Target="../media/image24.png"/><Relationship Id="rId64" Type="http://schemas.openxmlformats.org/officeDocument/2006/relationships/image" Target="../media/image32.png"/><Relationship Id="rId69" Type="http://schemas.openxmlformats.org/officeDocument/2006/relationships/customXml" Target="../ink/ink34.xml"/><Relationship Id="rId113" Type="http://schemas.openxmlformats.org/officeDocument/2006/relationships/customXml" Target="../ink/ink56.xml"/><Relationship Id="rId118" Type="http://schemas.openxmlformats.org/officeDocument/2006/relationships/image" Target="../media/image59.png"/><Relationship Id="rId134" Type="http://schemas.openxmlformats.org/officeDocument/2006/relationships/image" Target="../media/image67.png"/><Relationship Id="rId139" Type="http://schemas.openxmlformats.org/officeDocument/2006/relationships/customXml" Target="../ink/ink69.xml"/><Relationship Id="rId80" Type="http://schemas.openxmlformats.org/officeDocument/2006/relationships/image" Target="../media/image40.png"/><Relationship Id="rId85" Type="http://schemas.openxmlformats.org/officeDocument/2006/relationships/customXml" Target="../ink/ink42.xml"/><Relationship Id="rId150" Type="http://schemas.openxmlformats.org/officeDocument/2006/relationships/image" Target="../media/image75.png"/><Relationship Id="rId155" Type="http://schemas.openxmlformats.org/officeDocument/2006/relationships/customXml" Target="../ink/ink77.xml"/><Relationship Id="rId171" Type="http://schemas.openxmlformats.org/officeDocument/2006/relationships/customXml" Target="../ink/ink85.xml"/><Relationship Id="rId176" Type="http://schemas.openxmlformats.org/officeDocument/2006/relationships/image" Target="../media/image88.png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33" Type="http://schemas.openxmlformats.org/officeDocument/2006/relationships/customXml" Target="../ink/ink16.xml"/><Relationship Id="rId38" Type="http://schemas.openxmlformats.org/officeDocument/2006/relationships/image" Target="../media/image19.png"/><Relationship Id="rId59" Type="http://schemas.openxmlformats.org/officeDocument/2006/relationships/customXml" Target="../ink/ink29.xml"/><Relationship Id="rId103" Type="http://schemas.openxmlformats.org/officeDocument/2006/relationships/customXml" Target="../ink/ink51.xml"/><Relationship Id="rId108" Type="http://schemas.openxmlformats.org/officeDocument/2006/relationships/image" Target="../media/image54.png"/><Relationship Id="rId124" Type="http://schemas.openxmlformats.org/officeDocument/2006/relationships/image" Target="../media/image62.png"/><Relationship Id="rId129" Type="http://schemas.openxmlformats.org/officeDocument/2006/relationships/customXml" Target="../ink/ink64.xml"/><Relationship Id="rId54" Type="http://schemas.openxmlformats.org/officeDocument/2006/relationships/image" Target="../media/image27.png"/><Relationship Id="rId70" Type="http://schemas.openxmlformats.org/officeDocument/2006/relationships/image" Target="../media/image35.png"/><Relationship Id="rId75" Type="http://schemas.openxmlformats.org/officeDocument/2006/relationships/customXml" Target="../ink/ink37.xml"/><Relationship Id="rId91" Type="http://schemas.openxmlformats.org/officeDocument/2006/relationships/customXml" Target="../ink/ink45.xml"/><Relationship Id="rId96" Type="http://schemas.openxmlformats.org/officeDocument/2006/relationships/image" Target="../media/image48.png"/><Relationship Id="rId140" Type="http://schemas.openxmlformats.org/officeDocument/2006/relationships/image" Target="../media/image70.png"/><Relationship Id="rId145" Type="http://schemas.openxmlformats.org/officeDocument/2006/relationships/customXml" Target="../ink/ink72.xml"/><Relationship Id="rId161" Type="http://schemas.openxmlformats.org/officeDocument/2006/relationships/customXml" Target="../ink/ink80.xml"/><Relationship Id="rId166" Type="http://schemas.openxmlformats.org/officeDocument/2006/relationships/image" Target="../media/image83.png"/><Relationship Id="rId182" Type="http://schemas.openxmlformats.org/officeDocument/2006/relationships/image" Target="../media/image9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49" Type="http://schemas.openxmlformats.org/officeDocument/2006/relationships/customXml" Target="../ink/ink24.xml"/><Relationship Id="rId114" Type="http://schemas.openxmlformats.org/officeDocument/2006/relationships/image" Target="../media/image57.png"/><Relationship Id="rId119" Type="http://schemas.openxmlformats.org/officeDocument/2006/relationships/customXml" Target="../ink/ink59.xml"/><Relationship Id="rId44" Type="http://schemas.openxmlformats.org/officeDocument/2006/relationships/image" Target="../media/image22.png"/><Relationship Id="rId60" Type="http://schemas.openxmlformats.org/officeDocument/2006/relationships/image" Target="../media/image30.png"/><Relationship Id="rId65" Type="http://schemas.openxmlformats.org/officeDocument/2006/relationships/customXml" Target="../ink/ink32.xml"/><Relationship Id="rId81" Type="http://schemas.openxmlformats.org/officeDocument/2006/relationships/customXml" Target="../ink/ink40.xml"/><Relationship Id="rId86" Type="http://schemas.openxmlformats.org/officeDocument/2006/relationships/image" Target="../media/image43.png"/><Relationship Id="rId130" Type="http://schemas.openxmlformats.org/officeDocument/2006/relationships/image" Target="../media/image65.png"/><Relationship Id="rId135" Type="http://schemas.openxmlformats.org/officeDocument/2006/relationships/customXml" Target="../ink/ink67.xml"/><Relationship Id="rId151" Type="http://schemas.openxmlformats.org/officeDocument/2006/relationships/customXml" Target="../ink/ink75.xml"/><Relationship Id="rId156" Type="http://schemas.openxmlformats.org/officeDocument/2006/relationships/image" Target="../media/image78.png"/><Relationship Id="rId177" Type="http://schemas.openxmlformats.org/officeDocument/2006/relationships/customXml" Target="../ink/ink88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72" Type="http://schemas.openxmlformats.org/officeDocument/2006/relationships/image" Target="../media/image86.png"/><Relationship Id="rId180" Type="http://schemas.openxmlformats.org/officeDocument/2006/relationships/image" Target="../media/image90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109" Type="http://schemas.openxmlformats.org/officeDocument/2006/relationships/customXml" Target="../ink/ink54.xml"/><Relationship Id="rId34" Type="http://schemas.openxmlformats.org/officeDocument/2006/relationships/image" Target="../media/image17.png"/><Relationship Id="rId50" Type="http://schemas.openxmlformats.org/officeDocument/2006/relationships/image" Target="../media/image25.png"/><Relationship Id="rId55" Type="http://schemas.openxmlformats.org/officeDocument/2006/relationships/customXml" Target="../ink/ink27.xml"/><Relationship Id="rId76" Type="http://schemas.openxmlformats.org/officeDocument/2006/relationships/image" Target="../media/image38.png"/><Relationship Id="rId97" Type="http://schemas.openxmlformats.org/officeDocument/2006/relationships/customXml" Target="../ink/ink48.xml"/><Relationship Id="rId104" Type="http://schemas.openxmlformats.org/officeDocument/2006/relationships/image" Target="../media/image52.png"/><Relationship Id="rId120" Type="http://schemas.openxmlformats.org/officeDocument/2006/relationships/image" Target="../media/image60.png"/><Relationship Id="rId125" Type="http://schemas.openxmlformats.org/officeDocument/2006/relationships/customXml" Target="../ink/ink62.xml"/><Relationship Id="rId141" Type="http://schemas.openxmlformats.org/officeDocument/2006/relationships/customXml" Target="../ink/ink70.xml"/><Relationship Id="rId146" Type="http://schemas.openxmlformats.org/officeDocument/2006/relationships/image" Target="../media/image73.png"/><Relationship Id="rId167" Type="http://schemas.openxmlformats.org/officeDocument/2006/relationships/customXml" Target="../ink/ink83.xml"/><Relationship Id="rId7" Type="http://schemas.openxmlformats.org/officeDocument/2006/relationships/customXml" Target="../ink/ink3.xml"/><Relationship Id="rId71" Type="http://schemas.openxmlformats.org/officeDocument/2006/relationships/customXml" Target="../ink/ink35.xml"/><Relationship Id="rId92" Type="http://schemas.openxmlformats.org/officeDocument/2006/relationships/image" Target="../media/image46.png"/><Relationship Id="rId162" Type="http://schemas.openxmlformats.org/officeDocument/2006/relationships/image" Target="../media/image81.png"/><Relationship Id="rId183" Type="http://schemas.openxmlformats.org/officeDocument/2006/relationships/customXml" Target="../ink/ink91.xml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4" Type="http://schemas.openxmlformats.org/officeDocument/2006/relationships/image" Target="../media/image12.png"/><Relationship Id="rId40" Type="http://schemas.openxmlformats.org/officeDocument/2006/relationships/image" Target="../media/image20.png"/><Relationship Id="rId45" Type="http://schemas.openxmlformats.org/officeDocument/2006/relationships/customXml" Target="../ink/ink22.xml"/><Relationship Id="rId66" Type="http://schemas.openxmlformats.org/officeDocument/2006/relationships/image" Target="../media/image33.png"/><Relationship Id="rId87" Type="http://schemas.openxmlformats.org/officeDocument/2006/relationships/customXml" Target="../ink/ink43.xml"/><Relationship Id="rId110" Type="http://schemas.openxmlformats.org/officeDocument/2006/relationships/image" Target="../media/image55.png"/><Relationship Id="rId115" Type="http://schemas.openxmlformats.org/officeDocument/2006/relationships/customXml" Target="../ink/ink57.xml"/><Relationship Id="rId131" Type="http://schemas.openxmlformats.org/officeDocument/2006/relationships/customXml" Target="../ink/ink65.xml"/><Relationship Id="rId136" Type="http://schemas.openxmlformats.org/officeDocument/2006/relationships/image" Target="../media/image68.png"/><Relationship Id="rId157" Type="http://schemas.openxmlformats.org/officeDocument/2006/relationships/customXml" Target="../ink/ink78.xml"/><Relationship Id="rId178" Type="http://schemas.openxmlformats.org/officeDocument/2006/relationships/image" Target="../media/image89.png"/><Relationship Id="rId61" Type="http://schemas.openxmlformats.org/officeDocument/2006/relationships/customXml" Target="../ink/ink30.xml"/><Relationship Id="rId82" Type="http://schemas.openxmlformats.org/officeDocument/2006/relationships/image" Target="../media/image41.png"/><Relationship Id="rId152" Type="http://schemas.openxmlformats.org/officeDocument/2006/relationships/image" Target="../media/image76.png"/><Relationship Id="rId173" Type="http://schemas.openxmlformats.org/officeDocument/2006/relationships/customXml" Target="../ink/ink86.xml"/><Relationship Id="rId19" Type="http://schemas.openxmlformats.org/officeDocument/2006/relationships/customXml" Target="../ink/ink9.xml"/><Relationship Id="rId14" Type="http://schemas.openxmlformats.org/officeDocument/2006/relationships/image" Target="../media/image7.png"/><Relationship Id="rId30" Type="http://schemas.openxmlformats.org/officeDocument/2006/relationships/image" Target="../media/image15.png"/><Relationship Id="rId35" Type="http://schemas.openxmlformats.org/officeDocument/2006/relationships/customXml" Target="../ink/ink17.xml"/><Relationship Id="rId56" Type="http://schemas.openxmlformats.org/officeDocument/2006/relationships/image" Target="../media/image28.png"/><Relationship Id="rId77" Type="http://schemas.openxmlformats.org/officeDocument/2006/relationships/customXml" Target="../ink/ink38.xml"/><Relationship Id="rId100" Type="http://schemas.openxmlformats.org/officeDocument/2006/relationships/image" Target="../media/image50.png"/><Relationship Id="rId105" Type="http://schemas.openxmlformats.org/officeDocument/2006/relationships/customXml" Target="../ink/ink52.xml"/><Relationship Id="rId126" Type="http://schemas.openxmlformats.org/officeDocument/2006/relationships/image" Target="../media/image63.png"/><Relationship Id="rId147" Type="http://schemas.openxmlformats.org/officeDocument/2006/relationships/customXml" Target="../ink/ink73.xml"/><Relationship Id="rId168" Type="http://schemas.openxmlformats.org/officeDocument/2006/relationships/image" Target="../media/image84.png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image" Target="../media/image36.png"/><Relationship Id="rId93" Type="http://schemas.openxmlformats.org/officeDocument/2006/relationships/customXml" Target="../ink/ink46.xml"/><Relationship Id="rId98" Type="http://schemas.openxmlformats.org/officeDocument/2006/relationships/image" Target="../media/image49.png"/><Relationship Id="rId121" Type="http://schemas.openxmlformats.org/officeDocument/2006/relationships/customXml" Target="../ink/ink60.xml"/><Relationship Id="rId142" Type="http://schemas.openxmlformats.org/officeDocument/2006/relationships/image" Target="../media/image71.png"/><Relationship Id="rId163" Type="http://schemas.openxmlformats.org/officeDocument/2006/relationships/customXml" Target="../ink/ink81.xml"/><Relationship Id="rId184" Type="http://schemas.openxmlformats.org/officeDocument/2006/relationships/image" Target="../media/image92.png"/><Relationship Id="rId3" Type="http://schemas.openxmlformats.org/officeDocument/2006/relationships/customXml" Target="../ink/ink1.xml"/><Relationship Id="rId25" Type="http://schemas.openxmlformats.org/officeDocument/2006/relationships/customXml" Target="../ink/ink12.xml"/><Relationship Id="rId46" Type="http://schemas.openxmlformats.org/officeDocument/2006/relationships/image" Target="../media/image23.png"/><Relationship Id="rId67" Type="http://schemas.openxmlformats.org/officeDocument/2006/relationships/customXml" Target="../ink/ink33.xml"/><Relationship Id="rId116" Type="http://schemas.openxmlformats.org/officeDocument/2006/relationships/image" Target="../media/image58.png"/><Relationship Id="rId137" Type="http://schemas.openxmlformats.org/officeDocument/2006/relationships/customXml" Target="../ink/ink68.xml"/><Relationship Id="rId158" Type="http://schemas.openxmlformats.org/officeDocument/2006/relationships/image" Target="../media/image79.png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62" Type="http://schemas.openxmlformats.org/officeDocument/2006/relationships/image" Target="../media/image31.png"/><Relationship Id="rId83" Type="http://schemas.openxmlformats.org/officeDocument/2006/relationships/customXml" Target="../ink/ink41.xml"/><Relationship Id="rId88" Type="http://schemas.openxmlformats.org/officeDocument/2006/relationships/image" Target="../media/image44.png"/><Relationship Id="rId111" Type="http://schemas.openxmlformats.org/officeDocument/2006/relationships/customXml" Target="../ink/ink55.xml"/><Relationship Id="rId132" Type="http://schemas.openxmlformats.org/officeDocument/2006/relationships/image" Target="../media/image66.png"/><Relationship Id="rId153" Type="http://schemas.openxmlformats.org/officeDocument/2006/relationships/customXml" Target="../ink/ink76.xml"/><Relationship Id="rId174" Type="http://schemas.openxmlformats.org/officeDocument/2006/relationships/image" Target="../media/image87.png"/><Relationship Id="rId179" Type="http://schemas.openxmlformats.org/officeDocument/2006/relationships/customXml" Target="../ink/ink89.xml"/><Relationship Id="rId15" Type="http://schemas.openxmlformats.org/officeDocument/2006/relationships/customXml" Target="../ink/ink7.xml"/><Relationship Id="rId36" Type="http://schemas.openxmlformats.org/officeDocument/2006/relationships/image" Target="../media/image18.png"/><Relationship Id="rId57" Type="http://schemas.openxmlformats.org/officeDocument/2006/relationships/customXml" Target="../ink/ink28.xml"/><Relationship Id="rId106" Type="http://schemas.openxmlformats.org/officeDocument/2006/relationships/image" Target="../media/image53.png"/><Relationship Id="rId127" Type="http://schemas.openxmlformats.org/officeDocument/2006/relationships/customXml" Target="../ink/ink63.xml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52" Type="http://schemas.openxmlformats.org/officeDocument/2006/relationships/image" Target="../media/image26.png"/><Relationship Id="rId73" Type="http://schemas.openxmlformats.org/officeDocument/2006/relationships/customXml" Target="../ink/ink36.xml"/><Relationship Id="rId78" Type="http://schemas.openxmlformats.org/officeDocument/2006/relationships/image" Target="../media/image39.png"/><Relationship Id="rId94" Type="http://schemas.openxmlformats.org/officeDocument/2006/relationships/image" Target="../media/image47.png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122" Type="http://schemas.openxmlformats.org/officeDocument/2006/relationships/image" Target="../media/image61.png"/><Relationship Id="rId143" Type="http://schemas.openxmlformats.org/officeDocument/2006/relationships/customXml" Target="../ink/ink71.xml"/><Relationship Id="rId148" Type="http://schemas.openxmlformats.org/officeDocument/2006/relationships/image" Target="../media/image74.png"/><Relationship Id="rId164" Type="http://schemas.openxmlformats.org/officeDocument/2006/relationships/image" Target="../media/image82.png"/><Relationship Id="rId169" Type="http://schemas.openxmlformats.org/officeDocument/2006/relationships/customXml" Target="../ink/ink84.xml"/><Relationship Id="rId185" Type="http://schemas.openxmlformats.org/officeDocument/2006/relationships/customXml" Target="../ink/ink9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1" name="Group 1090">
            <a:extLst>
              <a:ext uri="{FF2B5EF4-FFF2-40B4-BE49-F238E27FC236}">
                <a16:creationId xmlns:a16="http://schemas.microsoft.com/office/drawing/2014/main" id="{830486F8-BA50-45DA-B5D3-043EFD9374C9}"/>
              </a:ext>
            </a:extLst>
          </p:cNvPr>
          <p:cNvGrpSpPr/>
          <p:nvPr/>
        </p:nvGrpSpPr>
        <p:grpSpPr>
          <a:xfrm>
            <a:off x="1128382" y="80850"/>
            <a:ext cx="7147702" cy="6682446"/>
            <a:chOff x="1251721" y="272832"/>
            <a:chExt cx="6909616" cy="6297781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40FF766A-AEBC-40B4-9379-472B76A86D8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48" t="3978" b="4191"/>
            <a:stretch/>
          </p:blipFill>
          <p:spPr bwMode="auto">
            <a:xfrm>
              <a:off x="1251721" y="272832"/>
              <a:ext cx="6909616" cy="6297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DFA263E-5609-4586-8BB4-5AF1B5C097B7}"/>
                    </a:ext>
                  </a:extLst>
                </p14:cNvPr>
                <p14:cNvContentPartPr/>
                <p14:nvPr/>
              </p14:nvContentPartPr>
              <p14:xfrm>
                <a:off x="6429030" y="4082265"/>
                <a:ext cx="116280" cy="1224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DFA263E-5609-4586-8BB4-5AF1B5C097B7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377157" y="3980548"/>
                  <a:ext cx="220375" cy="3254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B02DB9EC-C7C9-4B8D-82AE-B131F3F1EE03}"/>
                    </a:ext>
                  </a:extLst>
                </p14:cNvPr>
                <p14:cNvContentPartPr/>
                <p14:nvPr/>
              </p14:nvContentPartPr>
              <p14:xfrm>
                <a:off x="6787230" y="4533705"/>
                <a:ext cx="200160" cy="1188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B02DB9EC-C7C9-4B8D-82AE-B131F3F1EE03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735362" y="4432216"/>
                  <a:ext cx="304243" cy="2151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0218AAF-AED6-4E5A-85BB-F0603A706285}"/>
                    </a:ext>
                  </a:extLst>
                </p14:cNvPr>
                <p14:cNvContentPartPr/>
                <p14:nvPr/>
              </p14:nvContentPartPr>
              <p14:xfrm>
                <a:off x="7226430" y="4198545"/>
                <a:ext cx="165240" cy="165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0218AAF-AED6-4E5A-85BB-F0603A706285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174249" y="4095045"/>
                  <a:ext cx="269254" cy="2232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7A332F9-2B9F-4A7B-8F12-7A6F64F72318}"/>
                    </a:ext>
                  </a:extLst>
                </p14:cNvPr>
                <p14:cNvContentPartPr/>
                <p14:nvPr/>
              </p14:nvContentPartPr>
              <p14:xfrm>
                <a:off x="6650070" y="4318425"/>
                <a:ext cx="136440" cy="313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7A332F9-2B9F-4A7B-8F12-7A6F64F7231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598209" y="4216635"/>
                  <a:ext cx="240510" cy="23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3483500E-5168-4166-82B1-3C3EAAF82BA2}"/>
                    </a:ext>
                  </a:extLst>
                </p14:cNvPr>
                <p14:cNvContentPartPr/>
                <p14:nvPr/>
              </p14:nvContentPartPr>
              <p14:xfrm>
                <a:off x="7097910" y="4432545"/>
                <a:ext cx="59040" cy="792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3483500E-5168-4166-82B1-3C3EAAF82BA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045816" y="4333875"/>
                  <a:ext cx="162881" cy="20559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1ACA2F33-00B7-4B9B-8F57-CF26A9B51ADB}"/>
                    </a:ext>
                  </a:extLst>
                </p14:cNvPr>
                <p14:cNvContentPartPr/>
                <p14:nvPr/>
              </p14:nvContentPartPr>
              <p14:xfrm>
                <a:off x="7132110" y="4014945"/>
                <a:ext cx="129960" cy="82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1ACA2F33-00B7-4B9B-8F57-CF26A9B51AD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080334" y="3911445"/>
                  <a:ext cx="233859" cy="2149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0211DAFC-A03F-4ECB-902F-5C14D3D10F92}"/>
                    </a:ext>
                  </a:extLst>
                </p14:cNvPr>
                <p14:cNvContentPartPr/>
                <p14:nvPr/>
              </p14:nvContentPartPr>
              <p14:xfrm>
                <a:off x="6593190" y="4088025"/>
                <a:ext cx="32400" cy="216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0211DAFC-A03F-4ECB-902F-5C14D3D10F92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540932" y="3995454"/>
                  <a:ext cx="136568" cy="1869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46FFC06F-40D2-49B3-99EB-C96D4436D10B}"/>
                    </a:ext>
                  </a:extLst>
                </p14:cNvPr>
                <p14:cNvContentPartPr/>
                <p14:nvPr/>
              </p14:nvContentPartPr>
              <p14:xfrm>
                <a:off x="6756990" y="3879585"/>
                <a:ext cx="171360" cy="3168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46FFC06F-40D2-49B3-99EB-C96D4436D10B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704852" y="3777732"/>
                  <a:ext cx="275288" cy="2357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C3C63D6A-D247-45EA-A284-0018E939B0C4}"/>
                    </a:ext>
                  </a:extLst>
                </p14:cNvPr>
                <p14:cNvContentPartPr/>
                <p14:nvPr/>
              </p14:nvContentPartPr>
              <p14:xfrm>
                <a:off x="6964380" y="3710775"/>
                <a:ext cx="66960" cy="291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C3C63D6A-D247-45EA-A284-0018E939B0C4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912416" y="3607857"/>
                  <a:ext cx="171236" cy="2346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E6C50638-4134-4F59-9A8B-45AA3E9C7D4C}"/>
                    </a:ext>
                  </a:extLst>
                </p14:cNvPr>
                <p14:cNvContentPartPr/>
                <p14:nvPr/>
              </p14:nvContentPartPr>
              <p14:xfrm>
                <a:off x="7082460" y="3630495"/>
                <a:ext cx="165960" cy="43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E6C50638-4134-4F59-9A8B-45AA3E9C7D4C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7030619" y="3530803"/>
                  <a:ext cx="269989" cy="20337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7E3383B9-8504-4C8A-8ECD-B7657F4FEB6D}"/>
                    </a:ext>
                  </a:extLst>
                </p14:cNvPr>
                <p14:cNvContentPartPr/>
                <p14:nvPr/>
              </p14:nvContentPartPr>
              <p14:xfrm>
                <a:off x="7168500" y="3280395"/>
                <a:ext cx="157680" cy="4464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7E3383B9-8504-4C8A-8ECD-B7657F4FEB6D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7116403" y="3178166"/>
                  <a:ext cx="261527" cy="2487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0927ED19-DE36-4655-BDF3-A9B6CACC496F}"/>
                    </a:ext>
                  </a:extLst>
                </p14:cNvPr>
                <p14:cNvContentPartPr/>
                <p14:nvPr/>
              </p14:nvContentPartPr>
              <p14:xfrm>
                <a:off x="6783300" y="3268515"/>
                <a:ext cx="156240" cy="140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0927ED19-DE36-4655-BDF3-A9B6CACC496F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6731104" y="3166126"/>
                  <a:ext cx="260284" cy="2191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84AE1DBF-F0FF-4B15-83D9-6BE692CA6D39}"/>
                    </a:ext>
                  </a:extLst>
                </p14:cNvPr>
                <p14:cNvContentPartPr/>
                <p14:nvPr/>
              </p14:nvContentPartPr>
              <p14:xfrm>
                <a:off x="6722460" y="3630675"/>
                <a:ext cx="150480" cy="252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84AE1DBF-F0FF-4B15-83D9-6BE692CA6D39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6670678" y="3528513"/>
                  <a:ext cx="254391" cy="2291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5B3E04EA-B28A-476D-BA74-1168DDF592D3}"/>
                    </a:ext>
                  </a:extLst>
                </p14:cNvPr>
                <p14:cNvContentPartPr/>
                <p14:nvPr/>
              </p14:nvContentPartPr>
              <p14:xfrm>
                <a:off x="6884460" y="3367875"/>
                <a:ext cx="139320" cy="9936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5B3E04EA-B28A-476D-BA74-1168DDF592D3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832563" y="3266141"/>
                  <a:ext cx="243462" cy="3024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241D0CD4-8979-448C-918E-169DE21404DC}"/>
                    </a:ext>
                  </a:extLst>
                </p14:cNvPr>
                <p14:cNvContentPartPr/>
                <p14:nvPr/>
              </p14:nvContentPartPr>
              <p14:xfrm>
                <a:off x="7308912" y="3864600"/>
                <a:ext cx="164160" cy="36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241D0CD4-8979-448C-918E-169DE21404DC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7256743" y="3756960"/>
                  <a:ext cx="268151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BE803E65-420B-44E6-B8FE-5D6DB0DD013B}"/>
                    </a:ext>
                  </a:extLst>
                </p14:cNvPr>
                <p14:cNvContentPartPr/>
                <p14:nvPr/>
              </p14:nvContentPartPr>
              <p14:xfrm>
                <a:off x="7473432" y="4108320"/>
                <a:ext cx="109440" cy="36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BE803E65-420B-44E6-B8FE-5D6DB0DD013B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7421152" y="4000680"/>
                  <a:ext cx="213652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C6C6B298-BBC3-4961-BC8B-B4649B4C01D0}"/>
                    </a:ext>
                  </a:extLst>
                </p14:cNvPr>
                <p14:cNvContentPartPr/>
                <p14:nvPr/>
              </p14:nvContentPartPr>
              <p14:xfrm>
                <a:off x="7583232" y="3949920"/>
                <a:ext cx="97200" cy="3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C6C6B298-BBC3-4961-BC8B-B4649B4C01D0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7531161" y="3842280"/>
                  <a:ext cx="200996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0DB6170C-01AB-44D6-8418-3D80CAB576FC}"/>
                    </a:ext>
                  </a:extLst>
                </p14:cNvPr>
                <p14:cNvContentPartPr/>
                <p14:nvPr/>
              </p14:nvContentPartPr>
              <p14:xfrm>
                <a:off x="7583232" y="3517200"/>
                <a:ext cx="44640" cy="22284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0DB6170C-01AB-44D6-8418-3D80CAB576FC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7530919" y="3415447"/>
                  <a:ext cx="148916" cy="4260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6B910C45-0C36-41EA-9138-F6094B214CFE}"/>
                    </a:ext>
                  </a:extLst>
                </p14:cNvPr>
                <p14:cNvContentPartPr/>
                <p14:nvPr/>
              </p14:nvContentPartPr>
              <p14:xfrm>
                <a:off x="7674672" y="3425760"/>
                <a:ext cx="37080" cy="1886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6B910C45-0C36-41EA-9138-F6094B214CFE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7622691" y="3324315"/>
                  <a:ext cx="140696" cy="39186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96EFFEAC-ED00-4C0D-9040-4C030A894439}"/>
                    </a:ext>
                  </a:extLst>
                </p14:cNvPr>
                <p14:cNvContentPartPr/>
                <p14:nvPr/>
              </p14:nvContentPartPr>
              <p14:xfrm>
                <a:off x="7326912" y="3644280"/>
                <a:ext cx="97200" cy="133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96EFFEAC-ED00-4C0D-9040-4C030A894439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7275188" y="3544380"/>
                  <a:ext cx="200996" cy="2127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4749752D-AE37-4964-97ED-7F18B08F5027}"/>
                    </a:ext>
                  </a:extLst>
                </p14:cNvPr>
                <p14:cNvContentPartPr/>
                <p14:nvPr/>
              </p14:nvContentPartPr>
              <p14:xfrm>
                <a:off x="7455072" y="3249000"/>
                <a:ext cx="60480" cy="3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4749752D-AE37-4964-97ED-7F18B08F5027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7403282" y="3141000"/>
                  <a:ext cx="164408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1F33EDB9-CB3E-402E-BBC2-91910AE3C4DA}"/>
                    </a:ext>
                  </a:extLst>
                </p14:cNvPr>
                <p14:cNvContentPartPr/>
                <p14:nvPr/>
              </p14:nvContentPartPr>
              <p14:xfrm>
                <a:off x="7595472" y="3260880"/>
                <a:ext cx="66600" cy="3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1F33EDB9-CB3E-402E-BBC2-91910AE3C4DA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7543168" y="3152880"/>
                  <a:ext cx="170859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B9B5627F-5085-4C9D-8F24-0FC9AED347F4}"/>
                    </a:ext>
                  </a:extLst>
                </p14:cNvPr>
                <p14:cNvContentPartPr/>
                <p14:nvPr/>
              </p14:nvContentPartPr>
              <p14:xfrm>
                <a:off x="6524430" y="3348473"/>
                <a:ext cx="129240" cy="3276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B9B5627F-5085-4C9D-8F24-0FC9AED347F4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472177" y="3247491"/>
                  <a:ext cx="233398" cy="2350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85F9DB90-5B14-470B-9EB1-88DC25B29AC7}"/>
                    </a:ext>
                  </a:extLst>
                </p14:cNvPr>
                <p14:cNvContentPartPr/>
                <p14:nvPr/>
              </p14:nvContentPartPr>
              <p14:xfrm>
                <a:off x="6576630" y="3533873"/>
                <a:ext cx="86040" cy="190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85F9DB90-5B14-470B-9EB1-88DC25B29AC7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6524727" y="3431659"/>
                  <a:ext cx="190194" cy="2231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09FFB918-5799-4C5B-8158-C47E75A17F79}"/>
                    </a:ext>
                  </a:extLst>
                </p14:cNvPr>
                <p14:cNvContentPartPr/>
                <p14:nvPr/>
              </p14:nvContentPartPr>
              <p14:xfrm>
                <a:off x="6605070" y="3719273"/>
                <a:ext cx="18720" cy="1245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09FFB918-5799-4C5B-8158-C47E75A17F79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6553070" y="3617453"/>
                  <a:ext cx="122373" cy="3278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4D1FD11C-5514-4A93-A718-B11DBE02A593}"/>
                    </a:ext>
                  </a:extLst>
                </p14:cNvPr>
                <p14:cNvContentPartPr/>
                <p14:nvPr/>
              </p14:nvContentPartPr>
              <p14:xfrm>
                <a:off x="6400590" y="3695513"/>
                <a:ext cx="61200" cy="6156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4D1FD11C-5514-4A93-A718-B11DBE02A593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6348431" y="3594040"/>
                  <a:ext cx="165170" cy="2641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5245C7F-8E12-422E-9E83-984DC0FA5977}"/>
                    </a:ext>
                  </a:extLst>
                </p14:cNvPr>
                <p14:cNvContentPartPr/>
                <p14:nvPr/>
              </p14:nvContentPartPr>
              <p14:xfrm>
                <a:off x="6267030" y="3492473"/>
                <a:ext cx="68400" cy="129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5245C7F-8E12-422E-9E83-984DC0FA5977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6215296" y="3390157"/>
                  <a:ext cx="172215" cy="2172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1024" name="Ink 1023">
                  <a:extLst>
                    <a:ext uri="{FF2B5EF4-FFF2-40B4-BE49-F238E27FC236}">
                      <a16:creationId xmlns:a16="http://schemas.microsoft.com/office/drawing/2014/main" id="{D1BAFC23-172A-46F7-9E34-42902F1CED00}"/>
                    </a:ext>
                  </a:extLst>
                </p14:cNvPr>
                <p14:cNvContentPartPr/>
                <p14:nvPr/>
              </p14:nvContentPartPr>
              <p14:xfrm>
                <a:off x="6314910" y="3942833"/>
                <a:ext cx="128160" cy="19800"/>
              </p14:xfrm>
            </p:contentPart>
          </mc:Choice>
          <mc:Fallback>
            <p:pic>
              <p:nvPicPr>
                <p:cNvPr id="1024" name="Ink 1023">
                  <a:extLst>
                    <a:ext uri="{FF2B5EF4-FFF2-40B4-BE49-F238E27FC236}">
                      <a16:creationId xmlns:a16="http://schemas.microsoft.com/office/drawing/2014/main" id="{D1BAFC23-172A-46F7-9E34-42902F1CED00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6262812" y="3840761"/>
                  <a:ext cx="232008" cy="22428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1025" name="Ink 1024">
                  <a:extLst>
                    <a:ext uri="{FF2B5EF4-FFF2-40B4-BE49-F238E27FC236}">
                      <a16:creationId xmlns:a16="http://schemas.microsoft.com/office/drawing/2014/main" id="{FF0D36AC-2EB2-47F5-B4F6-6FC821A4B0E5}"/>
                    </a:ext>
                  </a:extLst>
                </p14:cNvPr>
                <p14:cNvContentPartPr/>
                <p14:nvPr/>
              </p14:nvContentPartPr>
              <p14:xfrm>
                <a:off x="6238590" y="3790553"/>
                <a:ext cx="80640" cy="14760"/>
              </p14:xfrm>
            </p:contentPart>
          </mc:Choice>
          <mc:Fallback>
            <p:pic>
              <p:nvPicPr>
                <p:cNvPr id="1025" name="Ink 1024">
                  <a:extLst>
                    <a:ext uri="{FF2B5EF4-FFF2-40B4-BE49-F238E27FC236}">
                      <a16:creationId xmlns:a16="http://schemas.microsoft.com/office/drawing/2014/main" id="{FF0D36AC-2EB2-47F5-B4F6-6FC821A4B0E5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6186452" y="3687920"/>
                  <a:ext cx="184568" cy="2203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1027" name="Ink 1026">
                  <a:extLst>
                    <a:ext uri="{FF2B5EF4-FFF2-40B4-BE49-F238E27FC236}">
                      <a16:creationId xmlns:a16="http://schemas.microsoft.com/office/drawing/2014/main" id="{85B008D3-F4B7-40AB-81F9-6760D387F7C6}"/>
                    </a:ext>
                  </a:extLst>
                </p14:cNvPr>
                <p14:cNvContentPartPr/>
                <p14:nvPr/>
              </p14:nvContentPartPr>
              <p14:xfrm>
                <a:off x="5862480" y="4076393"/>
                <a:ext cx="152280" cy="9720"/>
              </p14:xfrm>
            </p:contentPart>
          </mc:Choice>
          <mc:Fallback>
            <p:pic>
              <p:nvPicPr>
                <p:cNvPr id="1027" name="Ink 1026">
                  <a:extLst>
                    <a:ext uri="{FF2B5EF4-FFF2-40B4-BE49-F238E27FC236}">
                      <a16:creationId xmlns:a16="http://schemas.microsoft.com/office/drawing/2014/main" id="{85B008D3-F4B7-40AB-81F9-6760D387F7C6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5810210" y="3976176"/>
                  <a:ext cx="256472" cy="2104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1028" name="Ink 1027">
                  <a:extLst>
                    <a:ext uri="{FF2B5EF4-FFF2-40B4-BE49-F238E27FC236}">
                      <a16:creationId xmlns:a16="http://schemas.microsoft.com/office/drawing/2014/main" id="{15FAC9BA-B65F-4449-A9E9-E02434DE5514}"/>
                    </a:ext>
                  </a:extLst>
                </p14:cNvPr>
                <p14:cNvContentPartPr/>
                <p14:nvPr/>
              </p14:nvContentPartPr>
              <p14:xfrm>
                <a:off x="6057600" y="4181153"/>
                <a:ext cx="104400" cy="24480"/>
              </p14:xfrm>
            </p:contentPart>
          </mc:Choice>
          <mc:Fallback>
            <p:pic>
              <p:nvPicPr>
                <p:cNvPr id="1028" name="Ink 1027">
                  <a:extLst>
                    <a:ext uri="{FF2B5EF4-FFF2-40B4-BE49-F238E27FC236}">
                      <a16:creationId xmlns:a16="http://schemas.microsoft.com/office/drawing/2014/main" id="{15FAC9BA-B65F-4449-A9E9-E02434DE5514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6005748" y="4079153"/>
                  <a:ext cx="208452" cy="2281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1029" name="Ink 1028">
                  <a:extLst>
                    <a:ext uri="{FF2B5EF4-FFF2-40B4-BE49-F238E27FC236}">
                      <a16:creationId xmlns:a16="http://schemas.microsoft.com/office/drawing/2014/main" id="{A4D69869-6B31-4E5C-A47C-1B238AA5545C}"/>
                    </a:ext>
                  </a:extLst>
                </p14:cNvPr>
                <p14:cNvContentPartPr/>
                <p14:nvPr/>
              </p14:nvContentPartPr>
              <p14:xfrm>
                <a:off x="5710200" y="4199513"/>
                <a:ext cx="137880" cy="5760"/>
              </p14:xfrm>
            </p:contentPart>
          </mc:Choice>
          <mc:Fallback>
            <p:pic>
              <p:nvPicPr>
                <p:cNvPr id="1029" name="Ink 1028">
                  <a:extLst>
                    <a:ext uri="{FF2B5EF4-FFF2-40B4-BE49-F238E27FC236}">
                      <a16:creationId xmlns:a16="http://schemas.microsoft.com/office/drawing/2014/main" id="{A4D69869-6B31-4E5C-A47C-1B238AA5545C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5657973" y="4097866"/>
                  <a:ext cx="241986" cy="2087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1030" name="Ink 1029">
                  <a:extLst>
                    <a:ext uri="{FF2B5EF4-FFF2-40B4-BE49-F238E27FC236}">
                      <a16:creationId xmlns:a16="http://schemas.microsoft.com/office/drawing/2014/main" id="{6B55FD79-378B-42EA-BA50-1AA80445855A}"/>
                    </a:ext>
                  </a:extLst>
                </p14:cNvPr>
                <p14:cNvContentPartPr/>
                <p14:nvPr/>
              </p14:nvContentPartPr>
              <p14:xfrm>
                <a:off x="6033840" y="3871193"/>
                <a:ext cx="107280" cy="20880"/>
              </p14:xfrm>
            </p:contentPart>
          </mc:Choice>
          <mc:Fallback>
            <p:pic>
              <p:nvPicPr>
                <p:cNvPr id="1030" name="Ink 1029">
                  <a:extLst>
                    <a:ext uri="{FF2B5EF4-FFF2-40B4-BE49-F238E27FC236}">
                      <a16:creationId xmlns:a16="http://schemas.microsoft.com/office/drawing/2014/main" id="{6B55FD79-378B-42EA-BA50-1AA80445855A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981762" y="3770161"/>
                  <a:ext cx="211088" cy="2226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1031" name="Ink 1030">
                  <a:extLst>
                    <a:ext uri="{FF2B5EF4-FFF2-40B4-BE49-F238E27FC236}">
                      <a16:creationId xmlns:a16="http://schemas.microsoft.com/office/drawing/2014/main" id="{C9514D23-355F-473B-ACE3-FC8887B498A9}"/>
                    </a:ext>
                  </a:extLst>
                </p14:cNvPr>
                <p14:cNvContentPartPr/>
                <p14:nvPr/>
              </p14:nvContentPartPr>
              <p14:xfrm>
                <a:off x="5510040" y="4009793"/>
                <a:ext cx="102600" cy="35640"/>
              </p14:xfrm>
            </p:contentPart>
          </mc:Choice>
          <mc:Fallback>
            <p:pic>
              <p:nvPicPr>
                <p:cNvPr id="1031" name="Ink 1030">
                  <a:extLst>
                    <a:ext uri="{FF2B5EF4-FFF2-40B4-BE49-F238E27FC236}">
                      <a16:creationId xmlns:a16="http://schemas.microsoft.com/office/drawing/2014/main" id="{C9514D23-355F-473B-ACE3-FC8887B498A9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457871" y="3907964"/>
                  <a:ext cx="206591" cy="23895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1032" name="Ink 1031">
                  <a:extLst>
                    <a:ext uri="{FF2B5EF4-FFF2-40B4-BE49-F238E27FC236}">
                      <a16:creationId xmlns:a16="http://schemas.microsoft.com/office/drawing/2014/main" id="{322A42EB-93BD-4C6C-810B-8B10EF982637}"/>
                    </a:ext>
                  </a:extLst>
                </p14:cNvPr>
                <p14:cNvContentPartPr/>
                <p14:nvPr/>
              </p14:nvContentPartPr>
              <p14:xfrm>
                <a:off x="6074520" y="3619193"/>
                <a:ext cx="145440" cy="21600"/>
              </p14:xfrm>
            </p:contentPart>
          </mc:Choice>
          <mc:Fallback>
            <p:pic>
              <p:nvPicPr>
                <p:cNvPr id="1032" name="Ink 1031">
                  <a:extLst>
                    <a:ext uri="{FF2B5EF4-FFF2-40B4-BE49-F238E27FC236}">
                      <a16:creationId xmlns:a16="http://schemas.microsoft.com/office/drawing/2014/main" id="{322A42EB-93BD-4C6C-810B-8B10EF982637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6022329" y="3516679"/>
                  <a:ext cx="249475" cy="22697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1033" name="Ink 1032">
                  <a:extLst>
                    <a:ext uri="{FF2B5EF4-FFF2-40B4-BE49-F238E27FC236}">
                      <a16:creationId xmlns:a16="http://schemas.microsoft.com/office/drawing/2014/main" id="{C48BA5B8-429B-443D-BDDC-8E0819C32D36}"/>
                    </a:ext>
                  </a:extLst>
                </p14:cNvPr>
                <p14:cNvContentPartPr/>
                <p14:nvPr/>
              </p14:nvContentPartPr>
              <p14:xfrm>
                <a:off x="5748720" y="3753473"/>
                <a:ext cx="243000" cy="9000"/>
              </p14:xfrm>
            </p:contentPart>
          </mc:Choice>
          <mc:Fallback>
            <p:pic>
              <p:nvPicPr>
                <p:cNvPr id="1033" name="Ink 1032">
                  <a:extLst>
                    <a:ext uri="{FF2B5EF4-FFF2-40B4-BE49-F238E27FC236}">
                      <a16:creationId xmlns:a16="http://schemas.microsoft.com/office/drawing/2014/main" id="{C48BA5B8-429B-443D-BDDC-8E0819C32D36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5696499" y="3653806"/>
                  <a:ext cx="347093" cy="2086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1034" name="Ink 1033">
                  <a:extLst>
                    <a:ext uri="{FF2B5EF4-FFF2-40B4-BE49-F238E27FC236}">
                      <a16:creationId xmlns:a16="http://schemas.microsoft.com/office/drawing/2014/main" id="{8EB4CCC5-FBEF-48B6-AF84-0B89D4438963}"/>
                    </a:ext>
                  </a:extLst>
                </p14:cNvPr>
                <p14:cNvContentPartPr/>
                <p14:nvPr/>
              </p14:nvContentPartPr>
              <p14:xfrm>
                <a:off x="5675280" y="3899993"/>
                <a:ext cx="101520" cy="22320"/>
              </p14:xfrm>
            </p:contentPart>
          </mc:Choice>
          <mc:Fallback>
            <p:pic>
              <p:nvPicPr>
                <p:cNvPr id="1034" name="Ink 1033">
                  <a:extLst>
                    <a:ext uri="{FF2B5EF4-FFF2-40B4-BE49-F238E27FC236}">
                      <a16:creationId xmlns:a16="http://schemas.microsoft.com/office/drawing/2014/main" id="{8EB4CCC5-FBEF-48B6-AF84-0B89D4438963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5623477" y="3798877"/>
                  <a:ext cx="205474" cy="2248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1035" name="Ink 1034">
                  <a:extLst>
                    <a:ext uri="{FF2B5EF4-FFF2-40B4-BE49-F238E27FC236}">
                      <a16:creationId xmlns:a16="http://schemas.microsoft.com/office/drawing/2014/main" id="{2C5C67CD-8330-4DCF-B903-CF64761193EA}"/>
                    </a:ext>
                  </a:extLst>
                </p14:cNvPr>
                <p14:cNvContentPartPr/>
                <p14:nvPr/>
              </p14:nvContentPartPr>
              <p14:xfrm>
                <a:off x="6290880" y="4303733"/>
                <a:ext cx="99720" cy="9360"/>
              </p14:xfrm>
            </p:contentPart>
          </mc:Choice>
          <mc:Fallback>
            <p:pic>
              <p:nvPicPr>
                <p:cNvPr id="1035" name="Ink 1034">
                  <a:extLst>
                    <a:ext uri="{FF2B5EF4-FFF2-40B4-BE49-F238E27FC236}">
                      <a16:creationId xmlns:a16="http://schemas.microsoft.com/office/drawing/2014/main" id="{2C5C67CD-8330-4DCF-B903-CF64761193EA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6239109" y="4200080"/>
                  <a:ext cx="203609" cy="2170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1036" name="Ink 1035">
                  <a:extLst>
                    <a:ext uri="{FF2B5EF4-FFF2-40B4-BE49-F238E27FC236}">
                      <a16:creationId xmlns:a16="http://schemas.microsoft.com/office/drawing/2014/main" id="{0BAF1E81-AF8E-48F4-8A22-03AB56B1B86F}"/>
                    </a:ext>
                  </a:extLst>
                </p14:cNvPr>
                <p14:cNvContentPartPr/>
                <p14:nvPr/>
              </p14:nvContentPartPr>
              <p14:xfrm>
                <a:off x="6066960" y="4461773"/>
                <a:ext cx="118800" cy="15480"/>
              </p14:xfrm>
            </p:contentPart>
          </mc:Choice>
          <mc:Fallback>
            <p:pic>
              <p:nvPicPr>
                <p:cNvPr id="1036" name="Ink 1035">
                  <a:extLst>
                    <a:ext uri="{FF2B5EF4-FFF2-40B4-BE49-F238E27FC236}">
                      <a16:creationId xmlns:a16="http://schemas.microsoft.com/office/drawing/2014/main" id="{0BAF1E81-AF8E-48F4-8A22-03AB56B1B86F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6015202" y="4358573"/>
                  <a:ext cx="222663" cy="22153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1037" name="Ink 1036">
                  <a:extLst>
                    <a:ext uri="{FF2B5EF4-FFF2-40B4-BE49-F238E27FC236}">
                      <a16:creationId xmlns:a16="http://schemas.microsoft.com/office/drawing/2014/main" id="{1AD7B0F1-E6A2-406D-9505-C7A91EF0534A}"/>
                    </a:ext>
                  </a:extLst>
                </p14:cNvPr>
                <p14:cNvContentPartPr/>
                <p14:nvPr/>
              </p14:nvContentPartPr>
              <p14:xfrm>
                <a:off x="6410040" y="4543133"/>
                <a:ext cx="171360" cy="360"/>
              </p14:xfrm>
            </p:contentPart>
          </mc:Choice>
          <mc:Fallback>
            <p:pic>
              <p:nvPicPr>
                <p:cNvPr id="1037" name="Ink 1036">
                  <a:extLst>
                    <a:ext uri="{FF2B5EF4-FFF2-40B4-BE49-F238E27FC236}">
                      <a16:creationId xmlns:a16="http://schemas.microsoft.com/office/drawing/2014/main" id="{1AD7B0F1-E6A2-406D-9505-C7A91EF0534A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6357796" y="4435493"/>
                  <a:ext cx="2755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1038" name="Ink 1037">
                  <a:extLst>
                    <a:ext uri="{FF2B5EF4-FFF2-40B4-BE49-F238E27FC236}">
                      <a16:creationId xmlns:a16="http://schemas.microsoft.com/office/drawing/2014/main" id="{D445E857-F48F-4935-917B-F0F27780AA07}"/>
                    </a:ext>
                  </a:extLst>
                </p14:cNvPr>
                <p14:cNvContentPartPr/>
                <p14:nvPr/>
              </p14:nvContentPartPr>
              <p14:xfrm>
                <a:off x="6557640" y="4733573"/>
                <a:ext cx="114120" cy="360"/>
              </p14:xfrm>
            </p:contentPart>
          </mc:Choice>
          <mc:Fallback>
            <p:pic>
              <p:nvPicPr>
                <p:cNvPr id="1038" name="Ink 1037">
                  <a:extLst>
                    <a:ext uri="{FF2B5EF4-FFF2-40B4-BE49-F238E27FC236}">
                      <a16:creationId xmlns:a16="http://schemas.microsoft.com/office/drawing/2014/main" id="{D445E857-F48F-4935-917B-F0F27780AA07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6505451" y="4625573"/>
                  <a:ext cx="21815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1039" name="Ink 1038">
                  <a:extLst>
                    <a:ext uri="{FF2B5EF4-FFF2-40B4-BE49-F238E27FC236}">
                      <a16:creationId xmlns:a16="http://schemas.microsoft.com/office/drawing/2014/main" id="{C2E7812B-C0D4-44FF-88ED-BFFBA5AB654B}"/>
                    </a:ext>
                  </a:extLst>
                </p14:cNvPr>
                <p14:cNvContentPartPr/>
                <p14:nvPr/>
              </p14:nvContentPartPr>
              <p14:xfrm>
                <a:off x="6243360" y="4652573"/>
                <a:ext cx="138960" cy="61560"/>
              </p14:xfrm>
            </p:contentPart>
          </mc:Choice>
          <mc:Fallback>
            <p:pic>
              <p:nvPicPr>
                <p:cNvPr id="1039" name="Ink 1038">
                  <a:extLst>
                    <a:ext uri="{FF2B5EF4-FFF2-40B4-BE49-F238E27FC236}">
                      <a16:creationId xmlns:a16="http://schemas.microsoft.com/office/drawing/2014/main" id="{C2E7812B-C0D4-44FF-88ED-BFFBA5AB654B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6191119" y="4551100"/>
                  <a:ext cx="243093" cy="2641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1040" name="Ink 1039">
                  <a:extLst>
                    <a:ext uri="{FF2B5EF4-FFF2-40B4-BE49-F238E27FC236}">
                      <a16:creationId xmlns:a16="http://schemas.microsoft.com/office/drawing/2014/main" id="{31492888-516B-4B1C-A8BE-85B745818589}"/>
                    </a:ext>
                  </a:extLst>
                </p14:cNvPr>
                <p14:cNvContentPartPr/>
                <p14:nvPr/>
              </p14:nvContentPartPr>
              <p14:xfrm>
                <a:off x="6214560" y="4928693"/>
                <a:ext cx="85320" cy="27360"/>
              </p14:xfrm>
            </p:contentPart>
          </mc:Choice>
          <mc:Fallback>
            <p:pic>
              <p:nvPicPr>
                <p:cNvPr id="1040" name="Ink 1039">
                  <a:extLst>
                    <a:ext uri="{FF2B5EF4-FFF2-40B4-BE49-F238E27FC236}">
                      <a16:creationId xmlns:a16="http://schemas.microsoft.com/office/drawing/2014/main" id="{31492888-516B-4B1C-A8BE-85B745818589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6162882" y="4826435"/>
                  <a:ext cx="189022" cy="23221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1041" name="Ink 1040">
                  <a:extLst>
                    <a:ext uri="{FF2B5EF4-FFF2-40B4-BE49-F238E27FC236}">
                      <a16:creationId xmlns:a16="http://schemas.microsoft.com/office/drawing/2014/main" id="{234E9329-D321-4FB7-93E0-99946A3D4486}"/>
                    </a:ext>
                  </a:extLst>
                </p14:cNvPr>
                <p14:cNvContentPartPr/>
                <p14:nvPr/>
              </p14:nvContentPartPr>
              <p14:xfrm>
                <a:off x="6091080" y="4790453"/>
                <a:ext cx="66600" cy="10080"/>
              </p14:xfrm>
            </p:contentPart>
          </mc:Choice>
          <mc:Fallback>
            <p:pic>
              <p:nvPicPr>
                <p:cNvPr id="1041" name="Ink 1040">
                  <a:extLst>
                    <a:ext uri="{FF2B5EF4-FFF2-40B4-BE49-F238E27FC236}">
                      <a16:creationId xmlns:a16="http://schemas.microsoft.com/office/drawing/2014/main" id="{234E9329-D321-4FB7-93E0-99946A3D4486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6038776" y="4689989"/>
                  <a:ext cx="170859" cy="2113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1042" name="Ink 1041">
                  <a:extLst>
                    <a:ext uri="{FF2B5EF4-FFF2-40B4-BE49-F238E27FC236}">
                      <a16:creationId xmlns:a16="http://schemas.microsoft.com/office/drawing/2014/main" id="{4C4F3691-CD45-42F7-A95C-0CC811148F3F}"/>
                    </a:ext>
                  </a:extLst>
                </p14:cNvPr>
                <p14:cNvContentPartPr/>
                <p14:nvPr/>
              </p14:nvContentPartPr>
              <p14:xfrm>
                <a:off x="5890920" y="4614413"/>
                <a:ext cx="118800" cy="15120"/>
              </p14:xfrm>
            </p:contentPart>
          </mc:Choice>
          <mc:Fallback>
            <p:pic>
              <p:nvPicPr>
                <p:cNvPr id="1042" name="Ink 1041">
                  <a:extLst>
                    <a:ext uri="{FF2B5EF4-FFF2-40B4-BE49-F238E27FC236}">
                      <a16:creationId xmlns:a16="http://schemas.microsoft.com/office/drawing/2014/main" id="{4C4F3691-CD45-42F7-A95C-0CC811148F3F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5839010" y="4511666"/>
                  <a:ext cx="222968" cy="22095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1043" name="Ink 1042">
                  <a:extLst>
                    <a:ext uri="{FF2B5EF4-FFF2-40B4-BE49-F238E27FC236}">
                      <a16:creationId xmlns:a16="http://schemas.microsoft.com/office/drawing/2014/main" id="{E948450A-D834-4378-B99A-98FAE953799B}"/>
                    </a:ext>
                  </a:extLst>
                </p14:cNvPr>
                <p14:cNvContentPartPr/>
                <p14:nvPr/>
              </p14:nvContentPartPr>
              <p14:xfrm>
                <a:off x="5843040" y="4862093"/>
                <a:ext cx="114120" cy="360"/>
              </p14:xfrm>
            </p:contentPart>
          </mc:Choice>
          <mc:Fallback>
            <p:pic>
              <p:nvPicPr>
                <p:cNvPr id="1043" name="Ink 1042">
                  <a:extLst>
                    <a:ext uri="{FF2B5EF4-FFF2-40B4-BE49-F238E27FC236}">
                      <a16:creationId xmlns:a16="http://schemas.microsoft.com/office/drawing/2014/main" id="{E948450A-D834-4378-B99A-98FAE953799B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5790851" y="4754453"/>
                  <a:ext cx="21815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1044" name="Ink 1043">
                  <a:extLst>
                    <a:ext uri="{FF2B5EF4-FFF2-40B4-BE49-F238E27FC236}">
                      <a16:creationId xmlns:a16="http://schemas.microsoft.com/office/drawing/2014/main" id="{28617C82-B80B-43FA-B217-310A59793574}"/>
                    </a:ext>
                  </a:extLst>
                </p14:cNvPr>
                <p14:cNvContentPartPr/>
                <p14:nvPr/>
              </p14:nvContentPartPr>
              <p14:xfrm>
                <a:off x="5595720" y="4757333"/>
                <a:ext cx="140760" cy="2160"/>
              </p14:xfrm>
            </p:contentPart>
          </mc:Choice>
          <mc:Fallback>
            <p:pic>
              <p:nvPicPr>
                <p:cNvPr id="1044" name="Ink 1043">
                  <a:extLst>
                    <a:ext uri="{FF2B5EF4-FFF2-40B4-BE49-F238E27FC236}">
                      <a16:creationId xmlns:a16="http://schemas.microsoft.com/office/drawing/2014/main" id="{28617C82-B80B-43FA-B217-310A59793574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5543934" y="4665070"/>
                  <a:ext cx="244679" cy="1869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1045" name="Ink 1044">
                  <a:extLst>
                    <a:ext uri="{FF2B5EF4-FFF2-40B4-BE49-F238E27FC236}">
                      <a16:creationId xmlns:a16="http://schemas.microsoft.com/office/drawing/2014/main" id="{26A793C8-EB29-4366-904A-9EC8AC3461A0}"/>
                    </a:ext>
                  </a:extLst>
                </p14:cNvPr>
                <p14:cNvContentPartPr/>
                <p14:nvPr/>
              </p14:nvContentPartPr>
              <p14:xfrm>
                <a:off x="5143200" y="3428663"/>
                <a:ext cx="99720" cy="14040"/>
              </p14:xfrm>
            </p:contentPart>
          </mc:Choice>
          <mc:Fallback>
            <p:pic>
              <p:nvPicPr>
                <p:cNvPr id="1045" name="Ink 1044">
                  <a:extLst>
                    <a:ext uri="{FF2B5EF4-FFF2-40B4-BE49-F238E27FC236}">
                      <a16:creationId xmlns:a16="http://schemas.microsoft.com/office/drawing/2014/main" id="{26A793C8-EB29-4366-904A-9EC8AC3461A0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5091429" y="3328712"/>
                  <a:ext cx="203609" cy="21427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1046" name="Ink 1045">
                  <a:extLst>
                    <a:ext uri="{FF2B5EF4-FFF2-40B4-BE49-F238E27FC236}">
                      <a16:creationId xmlns:a16="http://schemas.microsoft.com/office/drawing/2014/main" id="{62551F32-EF9A-41C1-81AC-C52D43D72D91}"/>
                    </a:ext>
                  </a:extLst>
                </p14:cNvPr>
                <p14:cNvContentPartPr/>
                <p14:nvPr/>
              </p14:nvContentPartPr>
              <p14:xfrm>
                <a:off x="5429040" y="3619103"/>
                <a:ext cx="137880" cy="9000"/>
              </p14:xfrm>
            </p:contentPart>
          </mc:Choice>
          <mc:Fallback>
            <p:pic>
              <p:nvPicPr>
                <p:cNvPr id="1046" name="Ink 1045">
                  <a:extLst>
                    <a:ext uri="{FF2B5EF4-FFF2-40B4-BE49-F238E27FC236}">
                      <a16:creationId xmlns:a16="http://schemas.microsoft.com/office/drawing/2014/main" id="{62551F32-EF9A-41C1-81AC-C52D43D72D91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5376813" y="3515603"/>
                  <a:ext cx="241986" cy="2163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1047" name="Ink 1046">
                  <a:extLst>
                    <a:ext uri="{FF2B5EF4-FFF2-40B4-BE49-F238E27FC236}">
                      <a16:creationId xmlns:a16="http://schemas.microsoft.com/office/drawing/2014/main" id="{17F45E7D-4D70-444D-87A8-D4EBF1D0EB4D}"/>
                    </a:ext>
                  </a:extLst>
                </p14:cNvPr>
                <p14:cNvContentPartPr/>
                <p14:nvPr/>
              </p14:nvContentPartPr>
              <p14:xfrm>
                <a:off x="5162280" y="3709823"/>
                <a:ext cx="156960" cy="19440"/>
              </p14:xfrm>
            </p:contentPart>
          </mc:Choice>
          <mc:Fallback>
            <p:pic>
              <p:nvPicPr>
                <p:cNvPr id="1047" name="Ink 1046">
                  <a:extLst>
                    <a:ext uri="{FF2B5EF4-FFF2-40B4-BE49-F238E27FC236}">
                      <a16:creationId xmlns:a16="http://schemas.microsoft.com/office/drawing/2014/main" id="{17F45E7D-4D70-444D-87A8-D4EBF1D0EB4D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5110424" y="3607507"/>
                  <a:ext cx="261020" cy="2237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1048" name="Ink 1047">
                  <a:extLst>
                    <a:ext uri="{FF2B5EF4-FFF2-40B4-BE49-F238E27FC236}">
                      <a16:creationId xmlns:a16="http://schemas.microsoft.com/office/drawing/2014/main" id="{7F462FB4-D62B-4C6B-81BF-5CF793227EBC}"/>
                    </a:ext>
                  </a:extLst>
                </p14:cNvPr>
                <p14:cNvContentPartPr/>
                <p14:nvPr/>
              </p14:nvContentPartPr>
              <p14:xfrm>
                <a:off x="5352720" y="3931943"/>
                <a:ext cx="70200" cy="63720"/>
              </p14:xfrm>
            </p:contentPart>
          </mc:Choice>
          <mc:Fallback>
            <p:pic>
              <p:nvPicPr>
                <p:cNvPr id="1048" name="Ink 1047">
                  <a:extLst>
                    <a:ext uri="{FF2B5EF4-FFF2-40B4-BE49-F238E27FC236}">
                      <a16:creationId xmlns:a16="http://schemas.microsoft.com/office/drawing/2014/main" id="{7F462FB4-D62B-4C6B-81BF-5CF793227EBC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5300939" y="3830601"/>
                  <a:ext cx="174110" cy="2667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1049" name="Ink 1048">
                  <a:extLst>
                    <a:ext uri="{FF2B5EF4-FFF2-40B4-BE49-F238E27FC236}">
                      <a16:creationId xmlns:a16="http://schemas.microsoft.com/office/drawing/2014/main" id="{F24A25E4-C77D-46CA-8395-B90FE7D22515}"/>
                    </a:ext>
                  </a:extLst>
                </p14:cNvPr>
                <p14:cNvContentPartPr/>
                <p14:nvPr/>
              </p14:nvContentPartPr>
              <p14:xfrm>
                <a:off x="5010000" y="3937703"/>
                <a:ext cx="223560" cy="10800"/>
              </p14:xfrm>
            </p:contentPart>
          </mc:Choice>
          <mc:Fallback>
            <p:pic>
              <p:nvPicPr>
                <p:cNvPr id="1049" name="Ink 1048">
                  <a:extLst>
                    <a:ext uri="{FF2B5EF4-FFF2-40B4-BE49-F238E27FC236}">
                      <a16:creationId xmlns:a16="http://schemas.microsoft.com/office/drawing/2014/main" id="{F24A25E4-C77D-46CA-8395-B90FE7D22515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4957848" y="3833187"/>
                  <a:ext cx="327517" cy="2194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1050" name="Ink 1049">
                  <a:extLst>
                    <a:ext uri="{FF2B5EF4-FFF2-40B4-BE49-F238E27FC236}">
                      <a16:creationId xmlns:a16="http://schemas.microsoft.com/office/drawing/2014/main" id="{6A4AE506-1204-425E-86AA-956B5F9914A4}"/>
                    </a:ext>
                  </a:extLst>
                </p14:cNvPr>
                <p14:cNvContentPartPr/>
                <p14:nvPr/>
              </p14:nvContentPartPr>
              <p14:xfrm>
                <a:off x="4909920" y="3695063"/>
                <a:ext cx="180720" cy="10080"/>
              </p14:xfrm>
            </p:contentPart>
          </mc:Choice>
          <mc:Fallback>
            <p:pic>
              <p:nvPicPr>
                <p:cNvPr id="1050" name="Ink 1049">
                  <a:extLst>
                    <a:ext uri="{FF2B5EF4-FFF2-40B4-BE49-F238E27FC236}">
                      <a16:creationId xmlns:a16="http://schemas.microsoft.com/office/drawing/2014/main" id="{6A4AE506-1204-425E-86AA-956B5F9914A4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4858037" y="3594263"/>
                  <a:ext cx="284834" cy="2113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1051" name="Ink 1050">
                  <a:extLst>
                    <a:ext uri="{FF2B5EF4-FFF2-40B4-BE49-F238E27FC236}">
                      <a16:creationId xmlns:a16="http://schemas.microsoft.com/office/drawing/2014/main" id="{C46C13E5-D1A5-4A22-BE8F-59DC5A656379}"/>
                    </a:ext>
                  </a:extLst>
                </p14:cNvPr>
                <p14:cNvContentPartPr/>
                <p14:nvPr/>
              </p14:nvContentPartPr>
              <p14:xfrm>
                <a:off x="4867080" y="3399863"/>
                <a:ext cx="137880" cy="15120"/>
              </p14:xfrm>
            </p:contentPart>
          </mc:Choice>
          <mc:Fallback>
            <p:pic>
              <p:nvPicPr>
                <p:cNvPr id="1051" name="Ink 1050">
                  <a:extLst>
                    <a:ext uri="{FF2B5EF4-FFF2-40B4-BE49-F238E27FC236}">
                      <a16:creationId xmlns:a16="http://schemas.microsoft.com/office/drawing/2014/main" id="{C46C13E5-D1A5-4A22-BE8F-59DC5A656379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4814853" y="3299063"/>
                  <a:ext cx="241986" cy="2163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1052" name="Ink 1051">
                  <a:extLst>
                    <a:ext uri="{FF2B5EF4-FFF2-40B4-BE49-F238E27FC236}">
                      <a16:creationId xmlns:a16="http://schemas.microsoft.com/office/drawing/2014/main" id="{7FE88C76-6066-442E-B873-D32CBAF18145}"/>
                    </a:ext>
                  </a:extLst>
                </p14:cNvPr>
                <p14:cNvContentPartPr/>
                <p14:nvPr/>
              </p14:nvContentPartPr>
              <p14:xfrm>
                <a:off x="4585920" y="3338303"/>
                <a:ext cx="123840" cy="10080"/>
              </p14:xfrm>
            </p:contentPart>
          </mc:Choice>
          <mc:Fallback>
            <p:pic>
              <p:nvPicPr>
                <p:cNvPr id="1052" name="Ink 1051">
                  <a:extLst>
                    <a:ext uri="{FF2B5EF4-FFF2-40B4-BE49-F238E27FC236}">
                      <a16:creationId xmlns:a16="http://schemas.microsoft.com/office/drawing/2014/main" id="{7FE88C76-6066-442E-B873-D32CBAF18145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4534088" y="3237839"/>
                  <a:ext cx="227852" cy="2113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1053" name="Ink 1052">
                  <a:extLst>
                    <a:ext uri="{FF2B5EF4-FFF2-40B4-BE49-F238E27FC236}">
                      <a16:creationId xmlns:a16="http://schemas.microsoft.com/office/drawing/2014/main" id="{D3090A27-0D9F-48B1-B7FC-868607738A3D}"/>
                    </a:ext>
                  </a:extLst>
                </p14:cNvPr>
                <p14:cNvContentPartPr/>
                <p14:nvPr/>
              </p14:nvContentPartPr>
              <p14:xfrm>
                <a:off x="4581240" y="3633503"/>
                <a:ext cx="272520" cy="18360"/>
              </p14:xfrm>
            </p:contentPart>
          </mc:Choice>
          <mc:Fallback>
            <p:pic>
              <p:nvPicPr>
                <p:cNvPr id="1053" name="Ink 1052">
                  <a:extLst>
                    <a:ext uri="{FF2B5EF4-FFF2-40B4-BE49-F238E27FC236}">
                      <a16:creationId xmlns:a16="http://schemas.microsoft.com/office/drawing/2014/main" id="{D3090A27-0D9F-48B1-B7FC-868607738A3D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4529033" y="3531843"/>
                  <a:ext cx="376586" cy="2220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1054" name="Ink 1053">
                  <a:extLst>
                    <a:ext uri="{FF2B5EF4-FFF2-40B4-BE49-F238E27FC236}">
                      <a16:creationId xmlns:a16="http://schemas.microsoft.com/office/drawing/2014/main" id="{948021C4-4CE2-483E-A976-129CD6DBC463}"/>
                    </a:ext>
                  </a:extLst>
                </p14:cNvPr>
                <p14:cNvContentPartPr/>
                <p14:nvPr/>
              </p14:nvContentPartPr>
              <p14:xfrm>
                <a:off x="4624080" y="3833663"/>
                <a:ext cx="204480" cy="360"/>
              </p14:xfrm>
            </p:contentPart>
          </mc:Choice>
          <mc:Fallback>
            <p:pic>
              <p:nvPicPr>
                <p:cNvPr id="1054" name="Ink 1053">
                  <a:extLst>
                    <a:ext uri="{FF2B5EF4-FFF2-40B4-BE49-F238E27FC236}">
                      <a16:creationId xmlns:a16="http://schemas.microsoft.com/office/drawing/2014/main" id="{948021C4-4CE2-483E-A976-129CD6DBC463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4572264" y="3725663"/>
                  <a:ext cx="308459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1055" name="Ink 1054">
                  <a:extLst>
                    <a:ext uri="{FF2B5EF4-FFF2-40B4-BE49-F238E27FC236}">
                      <a16:creationId xmlns:a16="http://schemas.microsoft.com/office/drawing/2014/main" id="{C33F2A39-4ABC-471C-8390-BEC2466E7F51}"/>
                    </a:ext>
                  </a:extLst>
                </p14:cNvPr>
                <p14:cNvContentPartPr/>
                <p14:nvPr/>
              </p14:nvContentPartPr>
              <p14:xfrm>
                <a:off x="5765632" y="4333568"/>
                <a:ext cx="182880" cy="141840"/>
              </p14:xfrm>
            </p:contentPart>
          </mc:Choice>
          <mc:Fallback>
            <p:pic>
              <p:nvPicPr>
                <p:cNvPr id="1055" name="Ink 1054">
                  <a:extLst>
                    <a:ext uri="{FF2B5EF4-FFF2-40B4-BE49-F238E27FC236}">
                      <a16:creationId xmlns:a16="http://schemas.microsoft.com/office/drawing/2014/main" id="{C33F2A39-4ABC-471C-8390-BEC2466E7F51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5713729" y="4232108"/>
                  <a:ext cx="287035" cy="3450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1056" name="Ink 1055">
                  <a:extLst>
                    <a:ext uri="{FF2B5EF4-FFF2-40B4-BE49-F238E27FC236}">
                      <a16:creationId xmlns:a16="http://schemas.microsoft.com/office/drawing/2014/main" id="{11010523-2A13-45D5-A2BA-6E28A376B025}"/>
                    </a:ext>
                  </a:extLst>
                </p14:cNvPr>
                <p14:cNvContentPartPr/>
                <p14:nvPr/>
              </p14:nvContentPartPr>
              <p14:xfrm>
                <a:off x="5214472" y="4419248"/>
                <a:ext cx="171720" cy="23760"/>
              </p14:xfrm>
            </p:contentPart>
          </mc:Choice>
          <mc:Fallback>
            <p:pic>
              <p:nvPicPr>
                <p:cNvPr id="1056" name="Ink 1055">
                  <a:extLst>
                    <a:ext uri="{FF2B5EF4-FFF2-40B4-BE49-F238E27FC236}">
                      <a16:creationId xmlns:a16="http://schemas.microsoft.com/office/drawing/2014/main" id="{11010523-2A13-45D5-A2BA-6E28A376B025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5162573" y="4317419"/>
                  <a:ext cx="275867" cy="22707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1057" name="Ink 1056">
                  <a:extLst>
                    <a:ext uri="{FF2B5EF4-FFF2-40B4-BE49-F238E27FC236}">
                      <a16:creationId xmlns:a16="http://schemas.microsoft.com/office/drawing/2014/main" id="{488FAA9E-F186-48E0-931F-010FB280274B}"/>
                    </a:ext>
                  </a:extLst>
                </p14:cNvPr>
                <p14:cNvContentPartPr/>
                <p14:nvPr/>
              </p14:nvContentPartPr>
              <p14:xfrm>
                <a:off x="5243272" y="4795448"/>
                <a:ext cx="162000" cy="360"/>
              </p14:xfrm>
            </p:contentPart>
          </mc:Choice>
          <mc:Fallback>
            <p:pic>
              <p:nvPicPr>
                <p:cNvPr id="1057" name="Ink 1056">
                  <a:extLst>
                    <a:ext uri="{FF2B5EF4-FFF2-40B4-BE49-F238E27FC236}">
                      <a16:creationId xmlns:a16="http://schemas.microsoft.com/office/drawing/2014/main" id="{488FAA9E-F186-48E0-931F-010FB280274B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5191014" y="4687448"/>
                  <a:ext cx="266168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1058" name="Ink 1057">
                  <a:extLst>
                    <a:ext uri="{FF2B5EF4-FFF2-40B4-BE49-F238E27FC236}">
                      <a16:creationId xmlns:a16="http://schemas.microsoft.com/office/drawing/2014/main" id="{2B29EBF0-6F1A-4B52-91CD-B8B8A71CB17F}"/>
                    </a:ext>
                  </a:extLst>
                </p14:cNvPr>
                <p14:cNvContentPartPr/>
                <p14:nvPr/>
              </p14:nvContentPartPr>
              <p14:xfrm>
                <a:off x="5471872" y="4587728"/>
                <a:ext cx="144720" cy="84240"/>
              </p14:xfrm>
            </p:contentPart>
          </mc:Choice>
          <mc:Fallback>
            <p:pic>
              <p:nvPicPr>
                <p:cNvPr id="1058" name="Ink 1057">
                  <a:extLst>
                    <a:ext uri="{FF2B5EF4-FFF2-40B4-BE49-F238E27FC236}">
                      <a16:creationId xmlns:a16="http://schemas.microsoft.com/office/drawing/2014/main" id="{2B29EBF0-6F1A-4B52-91CD-B8B8A71CB17F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5419689" y="4486164"/>
                  <a:ext cx="248738" cy="28770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1059" name="Ink 1058">
                  <a:extLst>
                    <a:ext uri="{FF2B5EF4-FFF2-40B4-BE49-F238E27FC236}">
                      <a16:creationId xmlns:a16="http://schemas.microsoft.com/office/drawing/2014/main" id="{AA345B90-C43C-4162-8B78-ABF2E46390E4}"/>
                    </a:ext>
                  </a:extLst>
                </p14:cNvPr>
                <p14:cNvContentPartPr/>
                <p14:nvPr/>
              </p14:nvContentPartPr>
              <p14:xfrm>
                <a:off x="5519392" y="4352648"/>
                <a:ext cx="114120" cy="360"/>
              </p14:xfrm>
            </p:contentPart>
          </mc:Choice>
          <mc:Fallback>
            <p:pic>
              <p:nvPicPr>
                <p:cNvPr id="1059" name="Ink 1058">
                  <a:extLst>
                    <a:ext uri="{FF2B5EF4-FFF2-40B4-BE49-F238E27FC236}">
                      <a16:creationId xmlns:a16="http://schemas.microsoft.com/office/drawing/2014/main" id="{AA345B90-C43C-4162-8B78-ABF2E46390E4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5467551" y="4244648"/>
                  <a:ext cx="21815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1060" name="Ink 1059">
                  <a:extLst>
                    <a:ext uri="{FF2B5EF4-FFF2-40B4-BE49-F238E27FC236}">
                      <a16:creationId xmlns:a16="http://schemas.microsoft.com/office/drawing/2014/main" id="{1C756229-90EE-4172-BB53-47DB38E8CF99}"/>
                    </a:ext>
                  </a:extLst>
                </p14:cNvPr>
                <p14:cNvContentPartPr/>
                <p14:nvPr/>
              </p14:nvContentPartPr>
              <p14:xfrm>
                <a:off x="5376472" y="4171568"/>
                <a:ext cx="120600" cy="32040"/>
              </p14:xfrm>
            </p:contentPart>
          </mc:Choice>
          <mc:Fallback>
            <p:pic>
              <p:nvPicPr>
                <p:cNvPr id="1060" name="Ink 1059">
                  <a:extLst>
                    <a:ext uri="{FF2B5EF4-FFF2-40B4-BE49-F238E27FC236}">
                      <a16:creationId xmlns:a16="http://schemas.microsoft.com/office/drawing/2014/main" id="{1C756229-90EE-4172-BB53-47DB38E8CF99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5324687" y="4069654"/>
                  <a:ext cx="224518" cy="23621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1061" name="Ink 1060">
                  <a:extLst>
                    <a:ext uri="{FF2B5EF4-FFF2-40B4-BE49-F238E27FC236}">
                      <a16:creationId xmlns:a16="http://schemas.microsoft.com/office/drawing/2014/main" id="{BFEAB010-309A-489F-96B0-99E4A6BF7266}"/>
                    </a:ext>
                  </a:extLst>
                </p14:cNvPr>
                <p14:cNvContentPartPr/>
                <p14:nvPr/>
              </p14:nvContentPartPr>
              <p14:xfrm>
                <a:off x="5176672" y="4119368"/>
                <a:ext cx="111240" cy="17640"/>
              </p14:xfrm>
            </p:contentPart>
          </mc:Choice>
          <mc:Fallback>
            <p:pic>
              <p:nvPicPr>
                <p:cNvPr id="1061" name="Ink 1060">
                  <a:extLst>
                    <a:ext uri="{FF2B5EF4-FFF2-40B4-BE49-F238E27FC236}">
                      <a16:creationId xmlns:a16="http://schemas.microsoft.com/office/drawing/2014/main" id="{BFEAB010-309A-489F-96B0-99E4A6BF7266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5124528" y="4017599"/>
                  <a:ext cx="215180" cy="2208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1062" name="Ink 1061">
                  <a:extLst>
                    <a:ext uri="{FF2B5EF4-FFF2-40B4-BE49-F238E27FC236}">
                      <a16:creationId xmlns:a16="http://schemas.microsoft.com/office/drawing/2014/main" id="{7E6158F4-357E-4521-B60D-548772A04C16}"/>
                    </a:ext>
                  </a:extLst>
                </p14:cNvPr>
                <p14:cNvContentPartPr/>
                <p14:nvPr/>
              </p14:nvContentPartPr>
              <p14:xfrm>
                <a:off x="5505218" y="5086238"/>
                <a:ext cx="100080" cy="360"/>
              </p14:xfrm>
            </p:contentPart>
          </mc:Choice>
          <mc:Fallback>
            <p:pic>
              <p:nvPicPr>
                <p:cNvPr id="1062" name="Ink 1061">
                  <a:extLst>
                    <a:ext uri="{FF2B5EF4-FFF2-40B4-BE49-F238E27FC236}">
                      <a16:creationId xmlns:a16="http://schemas.microsoft.com/office/drawing/2014/main" id="{7E6158F4-357E-4521-B60D-548772A04C16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5452911" y="4978238"/>
                  <a:ext cx="204345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1063" name="Ink 1062">
                  <a:extLst>
                    <a:ext uri="{FF2B5EF4-FFF2-40B4-BE49-F238E27FC236}">
                      <a16:creationId xmlns:a16="http://schemas.microsoft.com/office/drawing/2014/main" id="{EA38C292-F832-4392-BADE-77FFBA6674F2}"/>
                    </a:ext>
                  </a:extLst>
                </p14:cNvPr>
                <p14:cNvContentPartPr/>
                <p14:nvPr/>
              </p14:nvContentPartPr>
              <p14:xfrm>
                <a:off x="5686298" y="5009918"/>
                <a:ext cx="114120" cy="29160"/>
              </p14:xfrm>
            </p:contentPart>
          </mc:Choice>
          <mc:Fallback>
            <p:pic>
              <p:nvPicPr>
                <p:cNvPr id="1063" name="Ink 1062">
                  <a:extLst>
                    <a:ext uri="{FF2B5EF4-FFF2-40B4-BE49-F238E27FC236}">
                      <a16:creationId xmlns:a16="http://schemas.microsoft.com/office/drawing/2014/main" id="{EA38C292-F832-4392-BADE-77FFBA6674F2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5634109" y="4908197"/>
                  <a:ext cx="218150" cy="2322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1064" name="Ink 1063">
                  <a:extLst>
                    <a:ext uri="{FF2B5EF4-FFF2-40B4-BE49-F238E27FC236}">
                      <a16:creationId xmlns:a16="http://schemas.microsoft.com/office/drawing/2014/main" id="{10CD806B-4B24-44E8-B4A6-9A98E8F88DDF}"/>
                    </a:ext>
                  </a:extLst>
                </p14:cNvPr>
                <p14:cNvContentPartPr/>
                <p14:nvPr/>
              </p14:nvContentPartPr>
              <p14:xfrm>
                <a:off x="5990858" y="5028638"/>
                <a:ext cx="78120" cy="76680"/>
              </p14:xfrm>
            </p:contentPart>
          </mc:Choice>
          <mc:Fallback>
            <p:pic>
              <p:nvPicPr>
                <p:cNvPr id="1064" name="Ink 1063">
                  <a:extLst>
                    <a:ext uri="{FF2B5EF4-FFF2-40B4-BE49-F238E27FC236}">
                      <a16:creationId xmlns:a16="http://schemas.microsoft.com/office/drawing/2014/main" id="{10CD806B-4B24-44E8-B4A6-9A98E8F88DDF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5938894" y="4927190"/>
                  <a:ext cx="182396" cy="27991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1065" name="Ink 1064">
                  <a:extLst>
                    <a:ext uri="{FF2B5EF4-FFF2-40B4-BE49-F238E27FC236}">
                      <a16:creationId xmlns:a16="http://schemas.microsoft.com/office/drawing/2014/main" id="{5E7FDCAF-2E98-460F-A00C-336AFC1F72D3}"/>
                    </a:ext>
                  </a:extLst>
                </p14:cNvPr>
                <p14:cNvContentPartPr/>
                <p14:nvPr/>
              </p14:nvContentPartPr>
              <p14:xfrm>
                <a:off x="6100298" y="5219798"/>
                <a:ext cx="48240" cy="66600"/>
              </p14:xfrm>
            </p:contentPart>
          </mc:Choice>
          <mc:Fallback>
            <p:pic>
              <p:nvPicPr>
                <p:cNvPr id="1065" name="Ink 1064">
                  <a:extLst>
                    <a:ext uri="{FF2B5EF4-FFF2-40B4-BE49-F238E27FC236}">
                      <a16:creationId xmlns:a16="http://schemas.microsoft.com/office/drawing/2014/main" id="{5E7FDCAF-2E98-460F-A00C-336AFC1F72D3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6048587" y="5118377"/>
                  <a:ext cx="152008" cy="26910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066" name="Ink 1065">
                  <a:extLst>
                    <a:ext uri="{FF2B5EF4-FFF2-40B4-BE49-F238E27FC236}">
                      <a16:creationId xmlns:a16="http://schemas.microsoft.com/office/drawing/2014/main" id="{05626359-DCEA-4521-81FA-0ACBA8E3DCCB}"/>
                    </a:ext>
                  </a:extLst>
                </p14:cNvPr>
                <p14:cNvContentPartPr/>
                <p14:nvPr/>
              </p14:nvContentPartPr>
              <p14:xfrm>
                <a:off x="5795738" y="5214398"/>
                <a:ext cx="118800" cy="19800"/>
              </p14:xfrm>
            </p:contentPart>
          </mc:Choice>
          <mc:Fallback>
            <p:pic>
              <p:nvPicPr>
                <p:cNvPr id="1066" name="Ink 1065">
                  <a:extLst>
                    <a:ext uri="{FF2B5EF4-FFF2-40B4-BE49-F238E27FC236}">
                      <a16:creationId xmlns:a16="http://schemas.microsoft.com/office/drawing/2014/main" id="{05626359-DCEA-4521-81FA-0ACBA8E3DCCB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5743828" y="5111984"/>
                  <a:ext cx="222968" cy="22428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067" name="Ink 1066">
                  <a:extLst>
                    <a:ext uri="{FF2B5EF4-FFF2-40B4-BE49-F238E27FC236}">
                      <a16:creationId xmlns:a16="http://schemas.microsoft.com/office/drawing/2014/main" id="{297DEFC6-917F-41CB-8B14-ED006F5788CB}"/>
                    </a:ext>
                  </a:extLst>
                </p14:cNvPr>
                <p14:cNvContentPartPr/>
                <p14:nvPr/>
              </p14:nvContentPartPr>
              <p14:xfrm>
                <a:off x="5724098" y="5419598"/>
                <a:ext cx="147600" cy="360"/>
              </p14:xfrm>
            </p:contentPart>
          </mc:Choice>
          <mc:Fallback>
            <p:pic>
              <p:nvPicPr>
                <p:cNvPr id="1067" name="Ink 1066">
                  <a:extLst>
                    <a:ext uri="{FF2B5EF4-FFF2-40B4-BE49-F238E27FC236}">
                      <a16:creationId xmlns:a16="http://schemas.microsoft.com/office/drawing/2014/main" id="{297DEFC6-917F-41CB-8B14-ED006F5788CB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5672229" y="5311598"/>
                  <a:ext cx="251686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068" name="Ink 1067">
                  <a:extLst>
                    <a:ext uri="{FF2B5EF4-FFF2-40B4-BE49-F238E27FC236}">
                      <a16:creationId xmlns:a16="http://schemas.microsoft.com/office/drawing/2014/main" id="{DEEF1EDF-83F3-478F-BE27-D0D8213DF720}"/>
                    </a:ext>
                  </a:extLst>
                </p14:cNvPr>
                <p14:cNvContentPartPr/>
                <p14:nvPr/>
              </p14:nvContentPartPr>
              <p14:xfrm>
                <a:off x="5552738" y="5319518"/>
                <a:ext cx="25920" cy="295200"/>
              </p14:xfrm>
            </p:contentPart>
          </mc:Choice>
          <mc:Fallback>
            <p:pic>
              <p:nvPicPr>
                <p:cNvPr id="1068" name="Ink 1067">
                  <a:extLst>
                    <a:ext uri="{FF2B5EF4-FFF2-40B4-BE49-F238E27FC236}">
                      <a16:creationId xmlns:a16="http://schemas.microsoft.com/office/drawing/2014/main" id="{DEEF1EDF-83F3-478F-BE27-D0D8213DF720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5500548" y="5217725"/>
                  <a:ext cx="130651" cy="4984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069" name="Ink 1068">
                  <a:extLst>
                    <a:ext uri="{FF2B5EF4-FFF2-40B4-BE49-F238E27FC236}">
                      <a16:creationId xmlns:a16="http://schemas.microsoft.com/office/drawing/2014/main" id="{34BFAA04-1D2C-4636-874E-FCB4A7B0A1DB}"/>
                    </a:ext>
                  </a:extLst>
                </p14:cNvPr>
                <p14:cNvContentPartPr/>
                <p14:nvPr/>
              </p14:nvContentPartPr>
              <p14:xfrm>
                <a:off x="5671898" y="5595278"/>
                <a:ext cx="199800" cy="5760"/>
              </p14:xfrm>
            </p:contentPart>
          </mc:Choice>
          <mc:Fallback>
            <p:pic>
              <p:nvPicPr>
                <p:cNvPr id="1069" name="Ink 1068">
                  <a:extLst>
                    <a:ext uri="{FF2B5EF4-FFF2-40B4-BE49-F238E27FC236}">
                      <a16:creationId xmlns:a16="http://schemas.microsoft.com/office/drawing/2014/main" id="{34BFAA04-1D2C-4636-874E-FCB4A7B0A1DB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5619685" y="5493631"/>
                  <a:ext cx="303877" cy="2087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070" name="Ink 1069">
                  <a:extLst>
                    <a:ext uri="{FF2B5EF4-FFF2-40B4-BE49-F238E27FC236}">
                      <a16:creationId xmlns:a16="http://schemas.microsoft.com/office/drawing/2014/main" id="{EEF8FB03-705F-46FE-90C9-EAD00C3545A0}"/>
                    </a:ext>
                  </a:extLst>
                </p14:cNvPr>
                <p14:cNvContentPartPr/>
                <p14:nvPr/>
              </p14:nvContentPartPr>
              <p14:xfrm>
                <a:off x="4833818" y="4090613"/>
                <a:ext cx="190080" cy="33840"/>
              </p14:xfrm>
            </p:contentPart>
          </mc:Choice>
          <mc:Fallback>
            <p:pic>
              <p:nvPicPr>
                <p:cNvPr id="1070" name="Ink 1069">
                  <a:extLst>
                    <a:ext uri="{FF2B5EF4-FFF2-40B4-BE49-F238E27FC236}">
                      <a16:creationId xmlns:a16="http://schemas.microsoft.com/office/drawing/2014/main" id="{EEF8FB03-705F-46FE-90C9-EAD00C3545A0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4781694" y="3989093"/>
                  <a:ext cx="293981" cy="2365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071" name="Ink 1070">
                  <a:extLst>
                    <a:ext uri="{FF2B5EF4-FFF2-40B4-BE49-F238E27FC236}">
                      <a16:creationId xmlns:a16="http://schemas.microsoft.com/office/drawing/2014/main" id="{0225C069-EAA3-4355-8227-BD59ED08B095}"/>
                    </a:ext>
                  </a:extLst>
                </p14:cNvPr>
                <p14:cNvContentPartPr/>
                <p14:nvPr/>
              </p14:nvContentPartPr>
              <p14:xfrm>
                <a:off x="4847858" y="4242533"/>
                <a:ext cx="128520" cy="5760"/>
              </p14:xfrm>
            </p:contentPart>
          </mc:Choice>
          <mc:Fallback>
            <p:pic>
              <p:nvPicPr>
                <p:cNvPr id="1071" name="Ink 1070">
                  <a:extLst>
                    <a:ext uri="{FF2B5EF4-FFF2-40B4-BE49-F238E27FC236}">
                      <a16:creationId xmlns:a16="http://schemas.microsoft.com/office/drawing/2014/main" id="{0225C069-EAA3-4355-8227-BD59ED08B095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4795962" y="4141225"/>
                  <a:ext cx="232660" cy="2087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72" name="Ink 1071">
                  <a:extLst>
                    <a:ext uri="{FF2B5EF4-FFF2-40B4-BE49-F238E27FC236}">
                      <a16:creationId xmlns:a16="http://schemas.microsoft.com/office/drawing/2014/main" id="{4B4E333D-F2F8-43F1-97E5-0B539D8FC68D}"/>
                    </a:ext>
                  </a:extLst>
                </p14:cNvPr>
                <p14:cNvContentPartPr/>
                <p14:nvPr/>
              </p14:nvContentPartPr>
              <p14:xfrm>
                <a:off x="4295618" y="4143173"/>
                <a:ext cx="176040" cy="5400"/>
              </p14:xfrm>
            </p:contentPart>
          </mc:Choice>
          <mc:Fallback>
            <p:pic>
              <p:nvPicPr>
                <p:cNvPr id="1072" name="Ink 1071">
                  <a:extLst>
                    <a:ext uri="{FF2B5EF4-FFF2-40B4-BE49-F238E27FC236}">
                      <a16:creationId xmlns:a16="http://schemas.microsoft.com/office/drawing/2014/main" id="{4B4E333D-F2F8-43F1-97E5-0B539D8FC68D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4243432" y="4041923"/>
                  <a:ext cx="280064" cy="2075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073" name="Ink 1072">
                  <a:extLst>
                    <a:ext uri="{FF2B5EF4-FFF2-40B4-BE49-F238E27FC236}">
                      <a16:creationId xmlns:a16="http://schemas.microsoft.com/office/drawing/2014/main" id="{45505192-4136-4B52-A4BB-7B10A1BBCB9D}"/>
                    </a:ext>
                  </a:extLst>
                </p14:cNvPr>
                <p14:cNvContentPartPr/>
                <p14:nvPr/>
              </p14:nvContentPartPr>
              <p14:xfrm>
                <a:off x="3909698" y="4152533"/>
                <a:ext cx="418320" cy="132840"/>
              </p14:xfrm>
            </p:contentPart>
          </mc:Choice>
          <mc:Fallback>
            <p:pic>
              <p:nvPicPr>
                <p:cNvPr id="1073" name="Ink 1072">
                  <a:extLst>
                    <a:ext uri="{FF2B5EF4-FFF2-40B4-BE49-F238E27FC236}">
                      <a16:creationId xmlns:a16="http://schemas.microsoft.com/office/drawing/2014/main" id="{45505192-4136-4B52-A4BB-7B10A1BBCB9D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3857843" y="4051209"/>
                  <a:ext cx="522378" cy="3358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074" name="Ink 1073">
                  <a:extLst>
                    <a:ext uri="{FF2B5EF4-FFF2-40B4-BE49-F238E27FC236}">
                      <a16:creationId xmlns:a16="http://schemas.microsoft.com/office/drawing/2014/main" id="{EFA0E01F-131F-4237-8D08-EE8365373484}"/>
                    </a:ext>
                  </a:extLst>
                </p14:cNvPr>
                <p14:cNvContentPartPr/>
                <p14:nvPr/>
              </p14:nvContentPartPr>
              <p14:xfrm>
                <a:off x="4285898" y="4462133"/>
                <a:ext cx="809280" cy="43920"/>
              </p14:xfrm>
            </p:contentPart>
          </mc:Choice>
          <mc:Fallback>
            <p:pic>
              <p:nvPicPr>
                <p:cNvPr id="1074" name="Ink 1073">
                  <a:extLst>
                    <a:ext uri="{FF2B5EF4-FFF2-40B4-BE49-F238E27FC236}">
                      <a16:creationId xmlns:a16="http://schemas.microsoft.com/office/drawing/2014/main" id="{EFA0E01F-131F-4237-8D08-EE8365373484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4234057" y="4361117"/>
                  <a:ext cx="913310" cy="24629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075" name="Ink 1074">
                  <a:extLst>
                    <a:ext uri="{FF2B5EF4-FFF2-40B4-BE49-F238E27FC236}">
                      <a16:creationId xmlns:a16="http://schemas.microsoft.com/office/drawing/2014/main" id="{B798FE71-D5DC-4E0A-ADC4-772FC1C4EF67}"/>
                    </a:ext>
                  </a:extLst>
                </p14:cNvPr>
                <p14:cNvContentPartPr/>
                <p14:nvPr/>
              </p14:nvContentPartPr>
              <p14:xfrm>
                <a:off x="4576418" y="4209773"/>
                <a:ext cx="137880" cy="5400"/>
              </p14:xfrm>
            </p:contentPart>
          </mc:Choice>
          <mc:Fallback>
            <p:pic>
              <p:nvPicPr>
                <p:cNvPr id="1075" name="Ink 1074">
                  <a:extLst>
                    <a:ext uri="{FF2B5EF4-FFF2-40B4-BE49-F238E27FC236}">
                      <a16:creationId xmlns:a16="http://schemas.microsoft.com/office/drawing/2014/main" id="{B798FE71-D5DC-4E0A-ADC4-772FC1C4EF67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4524539" y="4101773"/>
                  <a:ext cx="241986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076" name="Ink 1075">
                  <a:extLst>
                    <a:ext uri="{FF2B5EF4-FFF2-40B4-BE49-F238E27FC236}">
                      <a16:creationId xmlns:a16="http://schemas.microsoft.com/office/drawing/2014/main" id="{4B0997A0-098B-4484-A014-C14371C83058}"/>
                    </a:ext>
                  </a:extLst>
                </p14:cNvPr>
                <p14:cNvContentPartPr/>
                <p14:nvPr/>
              </p14:nvContentPartPr>
              <p14:xfrm>
                <a:off x="4943712" y="4772880"/>
                <a:ext cx="127800" cy="360"/>
              </p14:xfrm>
            </p:contentPart>
          </mc:Choice>
          <mc:Fallback>
            <p:pic>
              <p:nvPicPr>
                <p:cNvPr id="1076" name="Ink 1075">
                  <a:extLst>
                    <a:ext uri="{FF2B5EF4-FFF2-40B4-BE49-F238E27FC236}">
                      <a16:creationId xmlns:a16="http://schemas.microsoft.com/office/drawing/2014/main" id="{4B0997A0-098B-4484-A014-C14371C83058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4891620" y="4664880"/>
                  <a:ext cx="231638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077" name="Ink 1076">
                  <a:extLst>
                    <a:ext uri="{FF2B5EF4-FFF2-40B4-BE49-F238E27FC236}">
                      <a16:creationId xmlns:a16="http://schemas.microsoft.com/office/drawing/2014/main" id="{A886D21E-B542-44AE-88B3-3809BC808B1E}"/>
                    </a:ext>
                  </a:extLst>
                </p14:cNvPr>
                <p14:cNvContentPartPr/>
                <p14:nvPr/>
              </p14:nvContentPartPr>
              <p14:xfrm>
                <a:off x="4632672" y="5034960"/>
                <a:ext cx="245520" cy="29520"/>
              </p14:xfrm>
            </p:contentPart>
          </mc:Choice>
          <mc:Fallback>
            <p:pic>
              <p:nvPicPr>
                <p:cNvPr id="1077" name="Ink 1076">
                  <a:extLst>
                    <a:ext uri="{FF2B5EF4-FFF2-40B4-BE49-F238E27FC236}">
                      <a16:creationId xmlns:a16="http://schemas.microsoft.com/office/drawing/2014/main" id="{A886D21E-B542-44AE-88B3-3809BC808B1E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4580855" y="4933167"/>
                  <a:ext cx="349501" cy="2327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078" name="Ink 1077">
                  <a:extLst>
                    <a:ext uri="{FF2B5EF4-FFF2-40B4-BE49-F238E27FC236}">
                      <a16:creationId xmlns:a16="http://schemas.microsoft.com/office/drawing/2014/main" id="{E091D1E5-146F-4CCF-AAFC-15C454B60033}"/>
                    </a:ext>
                  </a:extLst>
                </p14:cNvPr>
                <p14:cNvContentPartPr/>
                <p14:nvPr/>
              </p14:nvContentPartPr>
              <p14:xfrm>
                <a:off x="4333872" y="4748400"/>
                <a:ext cx="174240" cy="209160"/>
              </p14:xfrm>
            </p:contentPart>
          </mc:Choice>
          <mc:Fallback>
            <p:pic>
              <p:nvPicPr>
                <p:cNvPr id="1078" name="Ink 1077">
                  <a:extLst>
                    <a:ext uri="{FF2B5EF4-FFF2-40B4-BE49-F238E27FC236}">
                      <a16:creationId xmlns:a16="http://schemas.microsoft.com/office/drawing/2014/main" id="{E091D1E5-146F-4CCF-AAFC-15C454B60033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4281704" y="4646536"/>
                  <a:ext cx="278228" cy="4125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079" name="Ink 1078">
                  <a:extLst>
                    <a:ext uri="{FF2B5EF4-FFF2-40B4-BE49-F238E27FC236}">
                      <a16:creationId xmlns:a16="http://schemas.microsoft.com/office/drawing/2014/main" id="{F905A0C0-B458-404D-AEB3-D9106C976D6F}"/>
                    </a:ext>
                  </a:extLst>
                </p14:cNvPr>
                <p14:cNvContentPartPr/>
                <p14:nvPr/>
              </p14:nvContentPartPr>
              <p14:xfrm>
                <a:off x="5272752" y="5443560"/>
                <a:ext cx="176400" cy="360"/>
              </p14:xfrm>
            </p:contentPart>
          </mc:Choice>
          <mc:Fallback>
            <p:pic>
              <p:nvPicPr>
                <p:cNvPr id="1079" name="Ink 1078">
                  <a:extLst>
                    <a:ext uri="{FF2B5EF4-FFF2-40B4-BE49-F238E27FC236}">
                      <a16:creationId xmlns:a16="http://schemas.microsoft.com/office/drawing/2014/main" id="{F905A0C0-B458-404D-AEB3-D9106C976D6F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5220563" y="5335560"/>
                  <a:ext cx="280431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080" name="Ink 1079">
                  <a:extLst>
                    <a:ext uri="{FF2B5EF4-FFF2-40B4-BE49-F238E27FC236}">
                      <a16:creationId xmlns:a16="http://schemas.microsoft.com/office/drawing/2014/main" id="{2D1DBD78-FF9A-4C8A-92F3-CD65CBB199F8}"/>
                    </a:ext>
                  </a:extLst>
                </p14:cNvPr>
                <p14:cNvContentPartPr/>
                <p14:nvPr/>
              </p14:nvContentPartPr>
              <p14:xfrm>
                <a:off x="4596312" y="4778280"/>
                <a:ext cx="271440" cy="19080"/>
              </p14:xfrm>
            </p:contentPart>
          </mc:Choice>
          <mc:Fallback>
            <p:pic>
              <p:nvPicPr>
                <p:cNvPr id="1080" name="Ink 1079">
                  <a:extLst>
                    <a:ext uri="{FF2B5EF4-FFF2-40B4-BE49-F238E27FC236}">
                      <a16:creationId xmlns:a16="http://schemas.microsoft.com/office/drawing/2014/main" id="{2D1DBD78-FF9A-4C8A-92F3-CD65CBB199F8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4544112" y="4676066"/>
                  <a:ext cx="375492" cy="2231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081" name="Ink 1080">
                  <a:extLst>
                    <a:ext uri="{FF2B5EF4-FFF2-40B4-BE49-F238E27FC236}">
                      <a16:creationId xmlns:a16="http://schemas.microsoft.com/office/drawing/2014/main" id="{2526DCBA-DFB8-4124-8857-17CA8EB6FEDA}"/>
                    </a:ext>
                  </a:extLst>
                </p14:cNvPr>
                <p14:cNvContentPartPr/>
                <p14:nvPr/>
              </p14:nvContentPartPr>
              <p14:xfrm>
                <a:off x="5248272" y="4986000"/>
                <a:ext cx="115200" cy="170640"/>
              </p14:xfrm>
            </p:contentPart>
          </mc:Choice>
          <mc:Fallback>
            <p:pic>
              <p:nvPicPr>
                <p:cNvPr id="1081" name="Ink 1080">
                  <a:extLst>
                    <a:ext uri="{FF2B5EF4-FFF2-40B4-BE49-F238E27FC236}">
                      <a16:creationId xmlns:a16="http://schemas.microsoft.com/office/drawing/2014/main" id="{2526DCBA-DFB8-4124-8857-17CA8EB6FEDA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5196067" y="4884227"/>
                  <a:ext cx="219263" cy="3738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082" name="Ink 1081">
                  <a:extLst>
                    <a:ext uri="{FF2B5EF4-FFF2-40B4-BE49-F238E27FC236}">
                      <a16:creationId xmlns:a16="http://schemas.microsoft.com/office/drawing/2014/main" id="{D2227AB1-222B-4CF1-BF8C-7F38BA369AD6}"/>
                    </a:ext>
                  </a:extLst>
                </p14:cNvPr>
                <p14:cNvContentPartPr/>
                <p14:nvPr/>
              </p14:nvContentPartPr>
              <p14:xfrm>
                <a:off x="4840032" y="5405760"/>
                <a:ext cx="261720" cy="28440"/>
              </p14:xfrm>
            </p:contentPart>
          </mc:Choice>
          <mc:Fallback>
            <p:pic>
              <p:nvPicPr>
                <p:cNvPr id="1082" name="Ink 1081">
                  <a:extLst>
                    <a:ext uri="{FF2B5EF4-FFF2-40B4-BE49-F238E27FC236}">
                      <a16:creationId xmlns:a16="http://schemas.microsoft.com/office/drawing/2014/main" id="{D2227AB1-222B-4CF1-BF8C-7F38BA369AD6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4787827" y="5304189"/>
                  <a:ext cx="365782" cy="2312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083" name="Ink 1082">
                  <a:extLst>
                    <a:ext uri="{FF2B5EF4-FFF2-40B4-BE49-F238E27FC236}">
                      <a16:creationId xmlns:a16="http://schemas.microsoft.com/office/drawing/2014/main" id="{9E8DBE35-72B6-4BAA-99A8-D936598E80CF}"/>
                    </a:ext>
                  </a:extLst>
                </p14:cNvPr>
                <p14:cNvContentPartPr/>
                <p14:nvPr/>
              </p14:nvContentPartPr>
              <p14:xfrm>
                <a:off x="4955592" y="5058720"/>
                <a:ext cx="231480" cy="31320"/>
              </p14:xfrm>
            </p:contentPart>
          </mc:Choice>
          <mc:Fallback>
            <p:pic>
              <p:nvPicPr>
                <p:cNvPr id="1083" name="Ink 1082">
                  <a:extLst>
                    <a:ext uri="{FF2B5EF4-FFF2-40B4-BE49-F238E27FC236}">
                      <a16:creationId xmlns:a16="http://schemas.microsoft.com/office/drawing/2014/main" id="{9E8DBE35-72B6-4BAA-99A8-D936598E80CF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4903727" y="4956930"/>
                  <a:ext cx="335559" cy="23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084" name="Ink 1083">
                  <a:extLst>
                    <a:ext uri="{FF2B5EF4-FFF2-40B4-BE49-F238E27FC236}">
                      <a16:creationId xmlns:a16="http://schemas.microsoft.com/office/drawing/2014/main" id="{74FD0985-C59A-4999-A213-F27A5A1C5CFC}"/>
                    </a:ext>
                  </a:extLst>
                </p14:cNvPr>
                <p14:cNvContentPartPr/>
                <p14:nvPr/>
              </p14:nvContentPartPr>
              <p14:xfrm>
                <a:off x="5693592" y="5864040"/>
                <a:ext cx="142200" cy="16560"/>
              </p14:xfrm>
            </p:contentPart>
          </mc:Choice>
          <mc:Fallback>
            <p:pic>
              <p:nvPicPr>
                <p:cNvPr id="1084" name="Ink 1083">
                  <a:extLst>
                    <a:ext uri="{FF2B5EF4-FFF2-40B4-BE49-F238E27FC236}">
                      <a16:creationId xmlns:a16="http://schemas.microsoft.com/office/drawing/2014/main" id="{74FD0985-C59A-4999-A213-F27A5A1C5CFC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5641313" y="5762652"/>
                  <a:ext cx="246410" cy="2189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085" name="Ink 1084">
                  <a:extLst>
                    <a:ext uri="{FF2B5EF4-FFF2-40B4-BE49-F238E27FC236}">
                      <a16:creationId xmlns:a16="http://schemas.microsoft.com/office/drawing/2014/main" id="{E1FEAD96-0E7B-4AC7-813B-9B2594068710}"/>
                    </a:ext>
                  </a:extLst>
                </p14:cNvPr>
                <p14:cNvContentPartPr/>
                <p14:nvPr/>
              </p14:nvContentPartPr>
              <p14:xfrm>
                <a:off x="5736072" y="6107760"/>
                <a:ext cx="145800" cy="360"/>
              </p14:xfrm>
            </p:contentPart>
          </mc:Choice>
          <mc:Fallback>
            <p:pic>
              <p:nvPicPr>
                <p:cNvPr id="1085" name="Ink 1084">
                  <a:extLst>
                    <a:ext uri="{FF2B5EF4-FFF2-40B4-BE49-F238E27FC236}">
                      <a16:creationId xmlns:a16="http://schemas.microsoft.com/office/drawing/2014/main" id="{E1FEAD96-0E7B-4AC7-813B-9B2594068710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5684224" y="5999760"/>
                  <a:ext cx="249843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086" name="Ink 1085">
                  <a:extLst>
                    <a:ext uri="{FF2B5EF4-FFF2-40B4-BE49-F238E27FC236}">
                      <a16:creationId xmlns:a16="http://schemas.microsoft.com/office/drawing/2014/main" id="{F0692E44-92E3-415A-BD3C-0B006E394F55}"/>
                    </a:ext>
                  </a:extLst>
                </p14:cNvPr>
                <p14:cNvContentPartPr/>
                <p14:nvPr/>
              </p14:nvContentPartPr>
              <p14:xfrm>
                <a:off x="5723832" y="6314760"/>
                <a:ext cx="228960" cy="33480"/>
              </p14:xfrm>
            </p:contentPart>
          </mc:Choice>
          <mc:Fallback>
            <p:pic>
              <p:nvPicPr>
                <p:cNvPr id="1086" name="Ink 1085">
                  <a:extLst>
                    <a:ext uri="{FF2B5EF4-FFF2-40B4-BE49-F238E27FC236}">
                      <a16:creationId xmlns:a16="http://schemas.microsoft.com/office/drawing/2014/main" id="{F0692E44-92E3-415A-BD3C-0B006E394F55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5671637" y="6213644"/>
                  <a:ext cx="333001" cy="2360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087" name="Ink 1086">
                  <a:extLst>
                    <a:ext uri="{FF2B5EF4-FFF2-40B4-BE49-F238E27FC236}">
                      <a16:creationId xmlns:a16="http://schemas.microsoft.com/office/drawing/2014/main" id="{F94A2604-9B1D-4533-BBE2-E242390ED412}"/>
                    </a:ext>
                  </a:extLst>
                </p14:cNvPr>
                <p14:cNvContentPartPr/>
                <p14:nvPr/>
              </p14:nvContentPartPr>
              <p14:xfrm>
                <a:off x="4943712" y="5850720"/>
                <a:ext cx="125280" cy="19800"/>
              </p14:xfrm>
            </p:contentPart>
          </mc:Choice>
          <mc:Fallback>
            <p:pic>
              <p:nvPicPr>
                <p:cNvPr id="1087" name="Ink 1086">
                  <a:extLst>
                    <a:ext uri="{FF2B5EF4-FFF2-40B4-BE49-F238E27FC236}">
                      <a16:creationId xmlns:a16="http://schemas.microsoft.com/office/drawing/2014/main" id="{F94A2604-9B1D-4533-BBE2-E242390ED412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4891512" y="5748306"/>
                  <a:ext cx="229332" cy="22428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088" name="Ink 1087">
                  <a:extLst>
                    <a:ext uri="{FF2B5EF4-FFF2-40B4-BE49-F238E27FC236}">
                      <a16:creationId xmlns:a16="http://schemas.microsoft.com/office/drawing/2014/main" id="{A114878A-BB9F-4C34-A66A-3ECA48B8AD0E}"/>
                    </a:ext>
                  </a:extLst>
                </p14:cNvPr>
                <p14:cNvContentPartPr/>
                <p14:nvPr/>
              </p14:nvContentPartPr>
              <p14:xfrm>
                <a:off x="5175192" y="5857920"/>
                <a:ext cx="371520" cy="6840"/>
              </p14:xfrm>
            </p:contentPart>
          </mc:Choice>
          <mc:Fallback>
            <p:pic>
              <p:nvPicPr>
                <p:cNvPr id="1088" name="Ink 1087">
                  <a:extLst>
                    <a:ext uri="{FF2B5EF4-FFF2-40B4-BE49-F238E27FC236}">
                      <a16:creationId xmlns:a16="http://schemas.microsoft.com/office/drawing/2014/main" id="{A114878A-BB9F-4C34-A66A-3ECA48B8AD0E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5122963" y="5755662"/>
                  <a:ext cx="475629" cy="2116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089" name="Ink 1088">
                  <a:extLst>
                    <a:ext uri="{FF2B5EF4-FFF2-40B4-BE49-F238E27FC236}">
                      <a16:creationId xmlns:a16="http://schemas.microsoft.com/office/drawing/2014/main" id="{4DD9B134-8DA1-43A3-87A4-57861FBCE45D}"/>
                    </a:ext>
                  </a:extLst>
                </p14:cNvPr>
                <p14:cNvContentPartPr/>
                <p14:nvPr/>
              </p14:nvContentPartPr>
              <p14:xfrm>
                <a:off x="5169072" y="6113520"/>
                <a:ext cx="420120" cy="135720"/>
              </p14:xfrm>
            </p:contentPart>
          </mc:Choice>
          <mc:Fallback>
            <p:pic>
              <p:nvPicPr>
                <p:cNvPr id="1089" name="Ink 1088">
                  <a:extLst>
                    <a:ext uri="{FF2B5EF4-FFF2-40B4-BE49-F238E27FC236}">
                      <a16:creationId xmlns:a16="http://schemas.microsoft.com/office/drawing/2014/main" id="{4DD9B134-8DA1-43A3-87A4-57861FBCE45D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5116905" y="6012069"/>
                  <a:ext cx="524107" cy="338961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090" name="TextBox 1089">
              <a:extLst>
                <a:ext uri="{FF2B5EF4-FFF2-40B4-BE49-F238E27FC236}">
                  <a16:creationId xmlns:a16="http://schemas.microsoft.com/office/drawing/2014/main" id="{86D70617-33BA-4EE6-BC83-BD55A3B291A5}"/>
                </a:ext>
              </a:extLst>
            </p:cNvPr>
            <p:cNvSpPr txBox="1"/>
            <p:nvPr/>
          </p:nvSpPr>
          <p:spPr>
            <a:xfrm>
              <a:off x="6954120" y="4100940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14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9C0F7CD7-4F3E-4673-8B9E-791ACD886EC9}"/>
                </a:ext>
              </a:extLst>
            </p:cNvPr>
            <p:cNvSpPr txBox="1"/>
            <p:nvPr/>
          </p:nvSpPr>
          <p:spPr>
            <a:xfrm>
              <a:off x="6814156" y="4394089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01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24604B3C-A8C4-4A50-BD7C-61C960B0D7D1}"/>
                </a:ext>
              </a:extLst>
            </p:cNvPr>
            <p:cNvSpPr txBox="1"/>
            <p:nvPr/>
          </p:nvSpPr>
          <p:spPr>
            <a:xfrm>
              <a:off x="6940816" y="3443362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02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6C0B4D92-D941-4A3E-A88B-89DE0157C5A1}"/>
                </a:ext>
              </a:extLst>
            </p:cNvPr>
            <p:cNvSpPr txBox="1"/>
            <p:nvPr/>
          </p:nvSpPr>
          <p:spPr>
            <a:xfrm>
              <a:off x="7487320" y="3705600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09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877E9ABD-CC8A-47D9-855D-9332DBE38A86}"/>
                </a:ext>
              </a:extLst>
            </p:cNvPr>
            <p:cNvSpPr txBox="1"/>
            <p:nvPr/>
          </p:nvSpPr>
          <p:spPr>
            <a:xfrm>
              <a:off x="6476507" y="3450149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05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CD3EB2FB-DA0A-4971-A690-762E69BE8D4D}"/>
                </a:ext>
              </a:extLst>
            </p:cNvPr>
            <p:cNvSpPr txBox="1"/>
            <p:nvPr/>
          </p:nvSpPr>
          <p:spPr>
            <a:xfrm>
              <a:off x="5890920" y="3827580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07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48A2B167-968A-48CF-9D3B-0CA1E23C93DB}"/>
                </a:ext>
              </a:extLst>
            </p:cNvPr>
            <p:cNvSpPr txBox="1"/>
            <p:nvPr/>
          </p:nvSpPr>
          <p:spPr>
            <a:xfrm>
              <a:off x="6213933" y="4403062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10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8B6E06EF-9D0B-416D-8FC3-8430372BFD09}"/>
                </a:ext>
              </a:extLst>
            </p:cNvPr>
            <p:cNvSpPr txBox="1"/>
            <p:nvPr/>
          </p:nvSpPr>
          <p:spPr>
            <a:xfrm>
              <a:off x="5415392" y="4353292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38E705B2-0AB5-4730-8FF3-1814FC690A69}"/>
                </a:ext>
              </a:extLst>
            </p:cNvPr>
            <p:cNvSpPr txBox="1"/>
            <p:nvPr/>
          </p:nvSpPr>
          <p:spPr>
            <a:xfrm>
              <a:off x="5011978" y="3487184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08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E63BAA50-546D-4E13-A54A-4113BB17A07B}"/>
                </a:ext>
              </a:extLst>
            </p:cNvPr>
            <p:cNvSpPr txBox="1"/>
            <p:nvPr/>
          </p:nvSpPr>
          <p:spPr>
            <a:xfrm>
              <a:off x="5607324" y="5127465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04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2BC8E504-E143-4A48-A89D-744C5B85C0ED}"/>
                </a:ext>
              </a:extLst>
            </p:cNvPr>
            <p:cNvSpPr txBox="1"/>
            <p:nvPr/>
          </p:nvSpPr>
          <p:spPr>
            <a:xfrm>
              <a:off x="4410080" y="4226774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06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DE8BC289-7FF0-417C-9A4A-6C4C84B53A14}"/>
                </a:ext>
              </a:extLst>
            </p:cNvPr>
            <p:cNvSpPr txBox="1"/>
            <p:nvPr/>
          </p:nvSpPr>
          <p:spPr>
            <a:xfrm>
              <a:off x="4757927" y="5130095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13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2B6D31B8-4FBF-4E16-A069-D56DDE8E6D61}"/>
                </a:ext>
              </a:extLst>
            </p:cNvPr>
            <p:cNvSpPr txBox="1"/>
            <p:nvPr/>
          </p:nvSpPr>
          <p:spPr>
            <a:xfrm>
              <a:off x="5693251" y="5872320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15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1E3E2AAD-EC80-4BA9-BD6D-EF81832CC927}"/>
                </a:ext>
              </a:extLst>
            </p:cNvPr>
            <p:cNvSpPr txBox="1"/>
            <p:nvPr/>
          </p:nvSpPr>
          <p:spPr>
            <a:xfrm>
              <a:off x="5372014" y="5910804"/>
              <a:ext cx="15709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03</a:t>
              </a:r>
            </a:p>
          </p:txBody>
        </p:sp>
      </p:grpSp>
      <p:sp>
        <p:nvSpPr>
          <p:cNvPr id="98" name="Title 1">
            <a:extLst>
              <a:ext uri="{FF2B5EF4-FFF2-40B4-BE49-F238E27FC236}">
                <a16:creationId xmlns:a16="http://schemas.microsoft.com/office/drawing/2014/main" id="{C9649644-233B-43B4-8567-E39ECE890DA3}"/>
              </a:ext>
            </a:extLst>
          </p:cNvPr>
          <p:cNvSpPr txBox="1">
            <a:spLocks/>
          </p:cNvSpPr>
          <p:nvPr/>
        </p:nvSpPr>
        <p:spPr>
          <a:xfrm>
            <a:off x="1745672" y="94704"/>
            <a:ext cx="6538791" cy="277436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231775" algn="l"/>
              </a:tabLst>
            </a:pPr>
            <a:r>
              <a:rPr lang="en-US" sz="1200" dirty="0"/>
              <a:t>14	Harris</a:t>
            </a:r>
            <a:br>
              <a:rPr lang="en-US" sz="1200" dirty="0"/>
            </a:br>
            <a:r>
              <a:rPr lang="en-US" sz="1200" dirty="0"/>
              <a:t>01	Austin, Brazoria, Chambers, Fort Bend, Galveston, Liberty, Montgomery and Waller, </a:t>
            </a:r>
            <a:br>
              <a:rPr lang="en-US" sz="1200" dirty="0"/>
            </a:br>
            <a:r>
              <a:rPr lang="en-US" sz="1200" dirty="0"/>
              <a:t>09	Jasper, Jefferson, Hardin, Newton, Orange, Sabine, San Augustine, and Tyler</a:t>
            </a:r>
            <a:br>
              <a:rPr lang="en-US" sz="1200" dirty="0"/>
            </a:br>
            <a:r>
              <a:rPr lang="en-US" sz="1200" dirty="0"/>
              <a:t>02	Angelina, Houston, Polk, San Jacinto, Trinity, and Walker</a:t>
            </a:r>
            <a:br>
              <a:rPr lang="en-US" sz="1200" dirty="0"/>
            </a:br>
            <a:r>
              <a:rPr lang="en-US" sz="1200" dirty="0"/>
              <a:t>05	Brazos, Burleson, Grimes, Leon, Madison, Robertson, and Washington</a:t>
            </a:r>
            <a:br>
              <a:rPr lang="en-US" sz="1200" dirty="0"/>
            </a:br>
            <a:r>
              <a:rPr lang="en-US" sz="1200" dirty="0"/>
              <a:t>07	Bastrop, Caldwell, Fayette, Hays, Lee, Milam, Travis, and Williamson</a:t>
            </a:r>
            <a:br>
              <a:rPr lang="en-US" sz="1200" dirty="0"/>
            </a:br>
            <a:r>
              <a:rPr lang="en-US" sz="1200" dirty="0"/>
              <a:t>10	Calhoun, Colorado, DeWitt, Goliad, Karnes, Jackson, Lavaca, Matagorda, Victoria, and Wharton</a:t>
            </a:r>
            <a:br>
              <a:rPr lang="en-US" sz="1200" dirty="0"/>
            </a:br>
            <a:r>
              <a:rPr lang="en-US" sz="1200" dirty="0"/>
              <a:t>12	Atascosa, Bexar, Comal, Gonzales, Guadalupe, Kendall, and Wilson</a:t>
            </a:r>
            <a:br>
              <a:rPr lang="en-US" sz="1200" dirty="0"/>
            </a:br>
            <a:r>
              <a:rPr lang="en-US" sz="1200" dirty="0"/>
              <a:t>08	Blanco, Burnet, Concho, Gillespie, Kimble, Llano, Mason, McCulloch, Menard and San Saba</a:t>
            </a:r>
            <a:br>
              <a:rPr lang="en-US" sz="1200" dirty="0"/>
            </a:br>
            <a:r>
              <a:rPr lang="en-US" sz="1200" dirty="0"/>
              <a:t>04	Aransas, Bee, Live Oak, Kleberg, Jim Wells, Nueces, San Patricio, and Refugio</a:t>
            </a:r>
            <a:br>
              <a:rPr lang="en-US" sz="1200" dirty="0"/>
            </a:br>
            <a:r>
              <a:rPr lang="en-US" sz="1200" dirty="0"/>
              <a:t>06	Bandera, Edwards, Kerr, Kinney, Medina, Real, Uvalde, and Val Verde</a:t>
            </a:r>
            <a:br>
              <a:rPr lang="en-US" sz="1200" dirty="0"/>
            </a:br>
            <a:r>
              <a:rPr lang="en-US" sz="1200" dirty="0"/>
              <a:t>13	Dimmit, Duval, Frio, LaSalle, McMullen, Maverick, Webb, and Zavalla</a:t>
            </a:r>
            <a:br>
              <a:rPr lang="en-US" sz="1200" dirty="0"/>
            </a:br>
            <a:r>
              <a:rPr lang="en-US" sz="1200" dirty="0"/>
              <a:t>15	Cameron, </a:t>
            </a:r>
            <a:r>
              <a:rPr lang="en-US" sz="1200" dirty="0" err="1"/>
              <a:t>Kenedy</a:t>
            </a:r>
            <a:r>
              <a:rPr lang="en-US" sz="1200" dirty="0"/>
              <a:t>, and Willacy</a:t>
            </a:r>
          </a:p>
          <a:p>
            <a:pPr algn="l">
              <a:tabLst>
                <a:tab pos="231775" algn="l"/>
              </a:tabLst>
            </a:pPr>
            <a:r>
              <a:rPr lang="en-US" sz="1200" dirty="0"/>
              <a:t>03	Brooks, Hidalgo, Jim Hogg, Starr, and Zapata</a:t>
            </a:r>
            <a:br>
              <a:rPr lang="en-US" sz="1200" dirty="0"/>
            </a:br>
            <a:r>
              <a:rPr lang="en-US" sz="1200" dirty="0"/>
              <a:t>NTX</a:t>
            </a:r>
          </a:p>
          <a:p>
            <a:pPr algn="l">
              <a:tabLst>
                <a:tab pos="231775" algn="l"/>
              </a:tabLst>
            </a:pPr>
            <a:r>
              <a:rPr lang="en-US" sz="1200" dirty="0"/>
              <a:t>WTX</a:t>
            </a:r>
          </a:p>
        </p:txBody>
      </p:sp>
      <p:sp>
        <p:nvSpPr>
          <p:cNvPr id="1092" name="TextBox 1091">
            <a:extLst>
              <a:ext uri="{FF2B5EF4-FFF2-40B4-BE49-F238E27FC236}">
                <a16:creationId xmlns:a16="http://schemas.microsoft.com/office/drawing/2014/main" id="{408CA321-CD3D-49EC-AE22-76F0C39D1558}"/>
              </a:ext>
            </a:extLst>
          </p:cNvPr>
          <p:cNvSpPr txBox="1"/>
          <p:nvPr/>
        </p:nvSpPr>
        <p:spPr>
          <a:xfrm>
            <a:off x="92364" y="235665"/>
            <a:ext cx="1653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TEXAS ARES </a:t>
            </a:r>
          </a:p>
          <a:p>
            <a:r>
              <a:rPr lang="en-US" sz="2000" b="1"/>
              <a:t>HF NET</a:t>
            </a:r>
            <a:endParaRPr lang="en-US" sz="2000" b="1" dirty="0"/>
          </a:p>
          <a:p>
            <a:r>
              <a:rPr lang="en-US" dirty="0"/>
              <a:t>Districts in order of distance from Houston</a:t>
            </a:r>
          </a:p>
        </p:txBody>
      </p:sp>
    </p:spTree>
    <p:extLst>
      <p:ext uri="{BB962C8B-B14F-4D97-AF65-F5344CB8AC3E}">
        <p14:creationId xmlns:p14="http://schemas.microsoft.com/office/powerpoint/2010/main" val="4076711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269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Richter</dc:creator>
  <cp:lastModifiedBy>Russell Richter</cp:lastModifiedBy>
  <cp:revision>8</cp:revision>
  <dcterms:created xsi:type="dcterms:W3CDTF">2021-01-20T01:39:35Z</dcterms:created>
  <dcterms:modified xsi:type="dcterms:W3CDTF">2021-01-20T03:30:36Z</dcterms:modified>
</cp:coreProperties>
</file>